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layout2.xml" ContentType="application/vnd.openxmlformats-officedocument.drawingml.diagramLayout+xml"/>
  <Default Extension="gif" ContentType="image/gif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4"/>
  </p:sldMasterIdLst>
  <p:notesMasterIdLst>
    <p:notesMasterId r:id="rId30"/>
  </p:notesMasterIdLst>
  <p:handoutMasterIdLst>
    <p:handoutMasterId r:id="rId31"/>
  </p:handoutMasterIdLst>
  <p:sldIdLst>
    <p:sldId id="416" r:id="rId5"/>
    <p:sldId id="479" r:id="rId6"/>
    <p:sldId id="419" r:id="rId7"/>
    <p:sldId id="439" r:id="rId8"/>
    <p:sldId id="447" r:id="rId9"/>
    <p:sldId id="441" r:id="rId10"/>
    <p:sldId id="480" r:id="rId11"/>
    <p:sldId id="465" r:id="rId12"/>
    <p:sldId id="466" r:id="rId13"/>
    <p:sldId id="456" r:id="rId14"/>
    <p:sldId id="433" r:id="rId15"/>
    <p:sldId id="482" r:id="rId16"/>
    <p:sldId id="457" r:id="rId17"/>
    <p:sldId id="459" r:id="rId18"/>
    <p:sldId id="458" r:id="rId19"/>
    <p:sldId id="432" r:id="rId20"/>
    <p:sldId id="492" r:id="rId21"/>
    <p:sldId id="477" r:id="rId22"/>
    <p:sldId id="484" r:id="rId23"/>
    <p:sldId id="485" r:id="rId24"/>
    <p:sldId id="486" r:id="rId25"/>
    <p:sldId id="491" r:id="rId26"/>
    <p:sldId id="489" r:id="rId27"/>
    <p:sldId id="490" r:id="rId28"/>
    <p:sldId id="468" r:id="rId29"/>
  </p:sldIdLst>
  <p:sldSz cx="9144000" cy="6858000" type="screen4x3"/>
  <p:notesSz cx="7053263" cy="9372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66"/>
    <a:srgbClr val="000066"/>
    <a:srgbClr val="F1AB00"/>
    <a:srgbClr val="002D62"/>
    <a:srgbClr val="00204E"/>
    <a:srgbClr val="5A471C"/>
    <a:srgbClr val="FDB913"/>
    <a:srgbClr val="6F1200"/>
    <a:srgbClr val="80A1B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29" autoAdjust="0"/>
    <p:restoredTop sz="99712" autoAdjust="0"/>
  </p:normalViewPr>
  <p:slideViewPr>
    <p:cSldViewPr>
      <p:cViewPr>
        <p:scale>
          <a:sx n="90" d="100"/>
          <a:sy n="90" d="100"/>
        </p:scale>
        <p:origin x="-175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78"/>
      </p:cViewPr>
      <p:guideLst>
        <p:guide orient="horz" pos="2952"/>
        <p:guide pos="222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Relationship Id="rId4" Type="http://schemas.openxmlformats.org/officeDocument/2006/relationships/image" Target="../media/image9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Relationship Id="rId4" Type="http://schemas.openxmlformats.org/officeDocument/2006/relationships/image" Target="../media/image9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8619DB-0657-4755-86A9-E45DBECBDBBC}" type="doc">
      <dgm:prSet loTypeId="urn:microsoft.com/office/officeart/2005/8/layout/list1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786FE6D-FE3C-4BBB-B230-6B2D01E08C0A}">
      <dgm:prSet phldrT="[Text]"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Background</a:t>
          </a:r>
          <a:endParaRPr lang="en-US" sz="2000" dirty="0">
            <a:latin typeface="+mn-lt"/>
          </a:endParaRPr>
        </a:p>
      </dgm:t>
    </dgm:pt>
    <dgm:pt modelId="{CAE434E7-78D7-43DB-ADD0-2214A8E2FF50}" type="parTrans" cxnId="{575F10E3-6EEB-4D01-BFCC-670D6B3008D4}">
      <dgm:prSet/>
      <dgm:spPr/>
      <dgm:t>
        <a:bodyPr/>
        <a:lstStyle/>
        <a:p>
          <a:endParaRPr lang="en-US" sz="3200"/>
        </a:p>
      </dgm:t>
    </dgm:pt>
    <dgm:pt modelId="{D51D4C7F-D92B-419F-88D1-2FAD5F2A78AC}" type="sibTrans" cxnId="{575F10E3-6EEB-4D01-BFCC-670D6B3008D4}">
      <dgm:prSet/>
      <dgm:spPr/>
      <dgm:t>
        <a:bodyPr/>
        <a:lstStyle/>
        <a:p>
          <a:endParaRPr lang="en-US" sz="3200"/>
        </a:p>
      </dgm:t>
    </dgm:pt>
    <dgm:pt modelId="{FA37EB99-7343-485F-BF3D-1A4306EBDCB3}">
      <dgm:prSet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Strategic Planning Process</a:t>
          </a:r>
          <a:endParaRPr lang="en-US" sz="2000" dirty="0" smtClean="0">
            <a:latin typeface="+mn-lt"/>
          </a:endParaRPr>
        </a:p>
      </dgm:t>
    </dgm:pt>
    <dgm:pt modelId="{FE04C370-E450-492C-87DC-EE176C66F338}" type="parTrans" cxnId="{8F6257BB-7BBD-43D3-A93E-7311F0A4FF63}">
      <dgm:prSet/>
      <dgm:spPr/>
      <dgm:t>
        <a:bodyPr/>
        <a:lstStyle/>
        <a:p>
          <a:endParaRPr lang="en-US" sz="3200"/>
        </a:p>
      </dgm:t>
    </dgm:pt>
    <dgm:pt modelId="{8B64DD39-2586-4BE1-8744-270C32852367}" type="sibTrans" cxnId="{8F6257BB-7BBD-43D3-A93E-7311F0A4FF63}">
      <dgm:prSet/>
      <dgm:spPr/>
      <dgm:t>
        <a:bodyPr/>
        <a:lstStyle/>
        <a:p>
          <a:endParaRPr lang="en-US" sz="3200"/>
        </a:p>
      </dgm:t>
    </dgm:pt>
    <dgm:pt modelId="{E48AD2EB-13DE-4AE5-AEA4-E0A13F23D821}">
      <dgm:prSet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ROI Overview</a:t>
          </a:r>
          <a:endParaRPr lang="en-US" sz="2000" dirty="0" smtClean="0">
            <a:latin typeface="+mn-lt"/>
          </a:endParaRPr>
        </a:p>
      </dgm:t>
    </dgm:pt>
    <dgm:pt modelId="{F1A4EE2E-E497-4EF1-996A-0B4541D8ABE1}" type="parTrans" cxnId="{6609682B-DD97-434B-8978-345F53E7E7A5}">
      <dgm:prSet/>
      <dgm:spPr/>
      <dgm:t>
        <a:bodyPr/>
        <a:lstStyle/>
        <a:p>
          <a:endParaRPr lang="en-US" sz="3200"/>
        </a:p>
      </dgm:t>
    </dgm:pt>
    <dgm:pt modelId="{216D4636-10CB-4268-8B69-5B930996B5C2}" type="sibTrans" cxnId="{6609682B-DD97-434B-8978-345F53E7E7A5}">
      <dgm:prSet/>
      <dgm:spPr/>
      <dgm:t>
        <a:bodyPr/>
        <a:lstStyle/>
        <a:p>
          <a:endParaRPr lang="en-US" sz="3200"/>
        </a:p>
      </dgm:t>
    </dgm:pt>
    <dgm:pt modelId="{20791743-B2EB-41F9-A851-A552FF61DAB3}">
      <dgm:prSet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Thank You</a:t>
          </a:r>
          <a:endParaRPr lang="en-US" sz="2000" dirty="0" smtClean="0">
            <a:latin typeface="+mn-lt"/>
          </a:endParaRPr>
        </a:p>
      </dgm:t>
    </dgm:pt>
    <dgm:pt modelId="{2AB997AF-B8A9-4C77-8461-F39589E46BC0}" type="parTrans" cxnId="{9F7AEC71-2FB3-4B08-9A47-541DCC6D9BB1}">
      <dgm:prSet/>
      <dgm:spPr/>
      <dgm:t>
        <a:bodyPr/>
        <a:lstStyle/>
        <a:p>
          <a:endParaRPr lang="en-US" sz="3200"/>
        </a:p>
      </dgm:t>
    </dgm:pt>
    <dgm:pt modelId="{595494A1-1357-4704-8592-0AB9108F1153}" type="sibTrans" cxnId="{9F7AEC71-2FB3-4B08-9A47-541DCC6D9BB1}">
      <dgm:prSet/>
      <dgm:spPr/>
      <dgm:t>
        <a:bodyPr/>
        <a:lstStyle/>
        <a:p>
          <a:endParaRPr lang="en-US" sz="3200"/>
        </a:p>
      </dgm:t>
    </dgm:pt>
    <dgm:pt modelId="{A47A0650-2BFB-49B6-8651-620D7B65162E}">
      <dgm:prSet phldrT="[Text]" custT="1"/>
      <dgm:spPr/>
      <dgm:t>
        <a:bodyPr/>
        <a:lstStyle/>
        <a:p>
          <a:r>
            <a:rPr lang="en-US" sz="1800" dirty="0" smtClean="0">
              <a:latin typeface="+mn-lt"/>
            </a:rPr>
            <a:t>Intent/Purpose of the Project</a:t>
          </a:r>
          <a:endParaRPr lang="en-US" sz="1800" dirty="0">
            <a:latin typeface="+mn-lt"/>
          </a:endParaRPr>
        </a:p>
      </dgm:t>
    </dgm:pt>
    <dgm:pt modelId="{D549F8A8-B727-464A-9ED0-DC3F883CF100}" type="parTrans" cxnId="{E6DC7AF8-9CD7-4966-ACFD-4D78401BBF4E}">
      <dgm:prSet/>
      <dgm:spPr/>
      <dgm:t>
        <a:bodyPr/>
        <a:lstStyle/>
        <a:p>
          <a:endParaRPr lang="en-US" sz="3200"/>
        </a:p>
      </dgm:t>
    </dgm:pt>
    <dgm:pt modelId="{2772A022-868E-48E0-972E-48ABE22FBD51}" type="sibTrans" cxnId="{E6DC7AF8-9CD7-4966-ACFD-4D78401BBF4E}">
      <dgm:prSet/>
      <dgm:spPr/>
      <dgm:t>
        <a:bodyPr/>
        <a:lstStyle/>
        <a:p>
          <a:endParaRPr lang="en-US" sz="3200"/>
        </a:p>
      </dgm:t>
    </dgm:pt>
    <dgm:pt modelId="{057092D0-E2A5-4982-A20A-91CFC2DA2D9E}">
      <dgm:prSet custT="1"/>
      <dgm:spPr/>
      <dgm:t>
        <a:bodyPr/>
        <a:lstStyle/>
        <a:p>
          <a:r>
            <a:rPr lang="en-US" sz="1800" dirty="0" smtClean="0">
              <a:latin typeface="+mn-lt"/>
            </a:rPr>
            <a:t>The Business First Approach</a:t>
          </a:r>
        </a:p>
      </dgm:t>
    </dgm:pt>
    <dgm:pt modelId="{3A84D9E4-58E9-40D4-8613-AD0AAB5DE766}" type="parTrans" cxnId="{9BBD33DB-53B5-4BAF-9271-5B828EED2825}">
      <dgm:prSet/>
      <dgm:spPr/>
      <dgm:t>
        <a:bodyPr/>
        <a:lstStyle/>
        <a:p>
          <a:endParaRPr lang="en-US" sz="3200"/>
        </a:p>
      </dgm:t>
    </dgm:pt>
    <dgm:pt modelId="{9E96EB5B-0884-455C-99FE-D4140481D1B8}" type="sibTrans" cxnId="{9BBD33DB-53B5-4BAF-9271-5B828EED2825}">
      <dgm:prSet/>
      <dgm:spPr/>
      <dgm:t>
        <a:bodyPr/>
        <a:lstStyle/>
        <a:p>
          <a:endParaRPr lang="en-US" sz="3200"/>
        </a:p>
      </dgm:t>
    </dgm:pt>
    <dgm:pt modelId="{35A605B0-4464-427E-ABA9-05F7D89E80C6}">
      <dgm:prSet custT="1"/>
      <dgm:spPr/>
      <dgm:t>
        <a:bodyPr/>
        <a:lstStyle/>
        <a:p>
          <a:r>
            <a:rPr lang="en-US" sz="1800" dirty="0" smtClean="0">
              <a:latin typeface="+mn-lt"/>
            </a:rPr>
            <a:t>Questions</a:t>
          </a:r>
        </a:p>
      </dgm:t>
    </dgm:pt>
    <dgm:pt modelId="{7DB3BE16-B66B-4449-9D2C-5CB097765213}" type="parTrans" cxnId="{F2B2F886-6441-47FA-9E5F-FDA8A9ABD2F0}">
      <dgm:prSet/>
      <dgm:spPr/>
      <dgm:t>
        <a:bodyPr/>
        <a:lstStyle/>
        <a:p>
          <a:endParaRPr lang="en-US" sz="3200"/>
        </a:p>
      </dgm:t>
    </dgm:pt>
    <dgm:pt modelId="{63DA0B5F-B4DA-4177-97DF-9DAFB0EFCD53}" type="sibTrans" cxnId="{F2B2F886-6441-47FA-9E5F-FDA8A9ABD2F0}">
      <dgm:prSet/>
      <dgm:spPr/>
      <dgm:t>
        <a:bodyPr/>
        <a:lstStyle/>
        <a:p>
          <a:endParaRPr lang="en-US" sz="3200"/>
        </a:p>
      </dgm:t>
    </dgm:pt>
    <dgm:pt modelId="{B8FFC914-129E-4A4A-A65F-6EB428E264F0}">
      <dgm:prSet custT="1"/>
      <dgm:spPr/>
      <dgm:t>
        <a:bodyPr/>
        <a:lstStyle/>
        <a:p>
          <a:r>
            <a:rPr lang="en-US" sz="1800" dirty="0" smtClean="0">
              <a:latin typeface="+mn-lt"/>
            </a:rPr>
            <a:t>Cost savings and cost avoidance</a:t>
          </a:r>
        </a:p>
      </dgm:t>
    </dgm:pt>
    <dgm:pt modelId="{9E0C88E4-18D8-4D61-A528-1783FF9AEC18}" type="parTrans" cxnId="{48773B49-71A1-4278-BEDE-7EBA877285D4}">
      <dgm:prSet/>
      <dgm:spPr/>
      <dgm:t>
        <a:bodyPr/>
        <a:lstStyle/>
        <a:p>
          <a:endParaRPr lang="en-US"/>
        </a:p>
      </dgm:t>
    </dgm:pt>
    <dgm:pt modelId="{6855E58F-E198-4145-A516-DAAC6C606113}" type="sibTrans" cxnId="{48773B49-71A1-4278-BEDE-7EBA877285D4}">
      <dgm:prSet/>
      <dgm:spPr/>
      <dgm:t>
        <a:bodyPr/>
        <a:lstStyle/>
        <a:p>
          <a:endParaRPr lang="en-US"/>
        </a:p>
      </dgm:t>
    </dgm:pt>
    <dgm:pt modelId="{6B46D1A4-B3F8-440D-A762-45AE327BEAC6}" type="pres">
      <dgm:prSet presAssocID="{588619DB-0657-4755-86A9-E45DBECBDBB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465A39-91AF-4B76-A2EF-5CD0AE63206A}" type="pres">
      <dgm:prSet presAssocID="{F786FE6D-FE3C-4BBB-B230-6B2D01E08C0A}" presName="parentLin" presStyleCnt="0"/>
      <dgm:spPr/>
    </dgm:pt>
    <dgm:pt modelId="{BF049797-89A7-47C3-9EBB-1160EBCED51A}" type="pres">
      <dgm:prSet presAssocID="{F786FE6D-FE3C-4BBB-B230-6B2D01E08C0A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D477CFD4-C636-42D3-873D-43D7E309610C}" type="pres">
      <dgm:prSet presAssocID="{F786FE6D-FE3C-4BBB-B230-6B2D01E08C0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265F24-990A-4E91-878A-C98F3EE63219}" type="pres">
      <dgm:prSet presAssocID="{F786FE6D-FE3C-4BBB-B230-6B2D01E08C0A}" presName="negativeSpace" presStyleCnt="0"/>
      <dgm:spPr/>
    </dgm:pt>
    <dgm:pt modelId="{D5C2A838-4C58-4E27-B7B3-FCE25287F7C0}" type="pres">
      <dgm:prSet presAssocID="{F786FE6D-FE3C-4BBB-B230-6B2D01E08C0A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334904-3015-49A0-AC9D-09DAFEA1519D}" type="pres">
      <dgm:prSet presAssocID="{D51D4C7F-D92B-419F-88D1-2FAD5F2A78AC}" presName="spaceBetweenRectangles" presStyleCnt="0"/>
      <dgm:spPr/>
    </dgm:pt>
    <dgm:pt modelId="{6ED1DBDE-9641-477A-8EE2-FA3099F3BE0B}" type="pres">
      <dgm:prSet presAssocID="{FA37EB99-7343-485F-BF3D-1A4306EBDCB3}" presName="parentLin" presStyleCnt="0"/>
      <dgm:spPr/>
    </dgm:pt>
    <dgm:pt modelId="{8637A27A-9487-4933-9813-3CC9C59B7344}" type="pres">
      <dgm:prSet presAssocID="{FA37EB99-7343-485F-BF3D-1A4306EBDCB3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619B08ED-D3EF-4D51-AD8B-3B1A31666C8A}" type="pres">
      <dgm:prSet presAssocID="{FA37EB99-7343-485F-BF3D-1A4306EBDCB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577187-4DB3-4E38-9F86-C95E1CF0141A}" type="pres">
      <dgm:prSet presAssocID="{FA37EB99-7343-485F-BF3D-1A4306EBDCB3}" presName="negativeSpace" presStyleCnt="0"/>
      <dgm:spPr/>
    </dgm:pt>
    <dgm:pt modelId="{858964D5-01C3-4243-BD1C-EF9EA87814CB}" type="pres">
      <dgm:prSet presAssocID="{FA37EB99-7343-485F-BF3D-1A4306EBDCB3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DAE912-AAAA-472E-8155-D32EDF12FDC3}" type="pres">
      <dgm:prSet presAssocID="{8B64DD39-2586-4BE1-8744-270C32852367}" presName="spaceBetweenRectangles" presStyleCnt="0"/>
      <dgm:spPr/>
    </dgm:pt>
    <dgm:pt modelId="{B8F43238-08CE-4381-ACA2-E7DA01D2B696}" type="pres">
      <dgm:prSet presAssocID="{E48AD2EB-13DE-4AE5-AEA4-E0A13F23D821}" presName="parentLin" presStyleCnt="0"/>
      <dgm:spPr/>
    </dgm:pt>
    <dgm:pt modelId="{D5D2E258-A942-452E-9E63-9B898EFE3A85}" type="pres">
      <dgm:prSet presAssocID="{E48AD2EB-13DE-4AE5-AEA4-E0A13F23D821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B5491C28-CFAF-41A4-811D-FD7B2D10F0FC}" type="pres">
      <dgm:prSet presAssocID="{E48AD2EB-13DE-4AE5-AEA4-E0A13F23D82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7BC092-E678-4599-A890-4B958E322E49}" type="pres">
      <dgm:prSet presAssocID="{E48AD2EB-13DE-4AE5-AEA4-E0A13F23D821}" presName="negativeSpace" presStyleCnt="0"/>
      <dgm:spPr/>
    </dgm:pt>
    <dgm:pt modelId="{0C039125-ABC5-4CD4-AB86-640C069C445F}" type="pres">
      <dgm:prSet presAssocID="{E48AD2EB-13DE-4AE5-AEA4-E0A13F23D821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67386C-F7A3-4F92-90FE-B8F4AFB3B711}" type="pres">
      <dgm:prSet presAssocID="{216D4636-10CB-4268-8B69-5B930996B5C2}" presName="spaceBetweenRectangles" presStyleCnt="0"/>
      <dgm:spPr/>
    </dgm:pt>
    <dgm:pt modelId="{BCB06775-77FB-494B-BD6E-D2E755B54EFE}" type="pres">
      <dgm:prSet presAssocID="{20791743-B2EB-41F9-A851-A552FF61DAB3}" presName="parentLin" presStyleCnt="0"/>
      <dgm:spPr/>
    </dgm:pt>
    <dgm:pt modelId="{C0E2A9A3-6AEC-4918-960B-86BD704CAEC5}" type="pres">
      <dgm:prSet presAssocID="{20791743-B2EB-41F9-A851-A552FF61DAB3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5717F347-6369-445D-B995-4166A0895B77}" type="pres">
      <dgm:prSet presAssocID="{20791743-B2EB-41F9-A851-A552FF61DAB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7359D3-6A31-4FC4-8099-D883E368C297}" type="pres">
      <dgm:prSet presAssocID="{20791743-B2EB-41F9-A851-A552FF61DAB3}" presName="negativeSpace" presStyleCnt="0"/>
      <dgm:spPr/>
    </dgm:pt>
    <dgm:pt modelId="{650737FA-AF79-4F3D-B8CD-23D3F3990BD6}" type="pres">
      <dgm:prSet presAssocID="{20791743-B2EB-41F9-A851-A552FF61DAB3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EB00ABF-E9B1-433E-A94A-45215CB00B35}" type="presOf" srcId="{FA37EB99-7343-485F-BF3D-1A4306EBDCB3}" destId="{8637A27A-9487-4933-9813-3CC9C59B7344}" srcOrd="0" destOrd="0" presId="urn:microsoft.com/office/officeart/2005/8/layout/list1"/>
    <dgm:cxn modelId="{19330EB9-86C2-4CA0-984B-F4F3ABFDB641}" type="presOf" srcId="{FA37EB99-7343-485F-BF3D-1A4306EBDCB3}" destId="{619B08ED-D3EF-4D51-AD8B-3B1A31666C8A}" srcOrd="1" destOrd="0" presId="urn:microsoft.com/office/officeart/2005/8/layout/list1"/>
    <dgm:cxn modelId="{575F10E3-6EEB-4D01-BFCC-670D6B3008D4}" srcId="{588619DB-0657-4755-86A9-E45DBECBDBBC}" destId="{F786FE6D-FE3C-4BBB-B230-6B2D01E08C0A}" srcOrd="0" destOrd="0" parTransId="{CAE434E7-78D7-43DB-ADD0-2214A8E2FF50}" sibTransId="{D51D4C7F-D92B-419F-88D1-2FAD5F2A78AC}"/>
    <dgm:cxn modelId="{E6DC7AF8-9CD7-4966-ACFD-4D78401BBF4E}" srcId="{F786FE6D-FE3C-4BBB-B230-6B2D01E08C0A}" destId="{A47A0650-2BFB-49B6-8651-620D7B65162E}" srcOrd="0" destOrd="0" parTransId="{D549F8A8-B727-464A-9ED0-DC3F883CF100}" sibTransId="{2772A022-868E-48E0-972E-48ABE22FBD51}"/>
    <dgm:cxn modelId="{6609682B-DD97-434B-8978-345F53E7E7A5}" srcId="{588619DB-0657-4755-86A9-E45DBECBDBBC}" destId="{E48AD2EB-13DE-4AE5-AEA4-E0A13F23D821}" srcOrd="2" destOrd="0" parTransId="{F1A4EE2E-E497-4EF1-996A-0B4541D8ABE1}" sibTransId="{216D4636-10CB-4268-8B69-5B930996B5C2}"/>
    <dgm:cxn modelId="{9BBD33DB-53B5-4BAF-9271-5B828EED2825}" srcId="{FA37EB99-7343-485F-BF3D-1A4306EBDCB3}" destId="{057092D0-E2A5-4982-A20A-91CFC2DA2D9E}" srcOrd="0" destOrd="0" parTransId="{3A84D9E4-58E9-40D4-8613-AD0AAB5DE766}" sibTransId="{9E96EB5B-0884-455C-99FE-D4140481D1B8}"/>
    <dgm:cxn modelId="{C14EAF54-D5A2-4C33-A751-EF8B4E9B920C}" type="presOf" srcId="{F786FE6D-FE3C-4BBB-B230-6B2D01E08C0A}" destId="{D477CFD4-C636-42D3-873D-43D7E309610C}" srcOrd="1" destOrd="0" presId="urn:microsoft.com/office/officeart/2005/8/layout/list1"/>
    <dgm:cxn modelId="{D3296960-B1D8-4330-BABE-22BAD020D780}" type="presOf" srcId="{20791743-B2EB-41F9-A851-A552FF61DAB3}" destId="{C0E2A9A3-6AEC-4918-960B-86BD704CAEC5}" srcOrd="0" destOrd="0" presId="urn:microsoft.com/office/officeart/2005/8/layout/list1"/>
    <dgm:cxn modelId="{F2B2F886-6441-47FA-9E5F-FDA8A9ABD2F0}" srcId="{20791743-B2EB-41F9-A851-A552FF61DAB3}" destId="{35A605B0-4464-427E-ABA9-05F7D89E80C6}" srcOrd="0" destOrd="0" parTransId="{7DB3BE16-B66B-4449-9D2C-5CB097765213}" sibTransId="{63DA0B5F-B4DA-4177-97DF-9DAFB0EFCD53}"/>
    <dgm:cxn modelId="{7D044EF3-8C56-4BBB-8E6D-D5E99D9E9F3E}" type="presOf" srcId="{E48AD2EB-13DE-4AE5-AEA4-E0A13F23D821}" destId="{B5491C28-CFAF-41A4-811D-FD7B2D10F0FC}" srcOrd="1" destOrd="0" presId="urn:microsoft.com/office/officeart/2005/8/layout/list1"/>
    <dgm:cxn modelId="{0C8AF6FF-27F5-4C08-AB70-ECD03211A68C}" type="presOf" srcId="{B8FFC914-129E-4A4A-A65F-6EB428E264F0}" destId="{0C039125-ABC5-4CD4-AB86-640C069C445F}" srcOrd="0" destOrd="0" presId="urn:microsoft.com/office/officeart/2005/8/layout/list1"/>
    <dgm:cxn modelId="{A71D2541-217E-49BC-B6E3-AE474986CE10}" type="presOf" srcId="{F786FE6D-FE3C-4BBB-B230-6B2D01E08C0A}" destId="{BF049797-89A7-47C3-9EBB-1160EBCED51A}" srcOrd="0" destOrd="0" presId="urn:microsoft.com/office/officeart/2005/8/layout/list1"/>
    <dgm:cxn modelId="{48773B49-71A1-4278-BEDE-7EBA877285D4}" srcId="{E48AD2EB-13DE-4AE5-AEA4-E0A13F23D821}" destId="{B8FFC914-129E-4A4A-A65F-6EB428E264F0}" srcOrd="0" destOrd="0" parTransId="{9E0C88E4-18D8-4D61-A528-1783FF9AEC18}" sibTransId="{6855E58F-E198-4145-A516-DAAC6C606113}"/>
    <dgm:cxn modelId="{8F6257BB-7BBD-43D3-A93E-7311F0A4FF63}" srcId="{588619DB-0657-4755-86A9-E45DBECBDBBC}" destId="{FA37EB99-7343-485F-BF3D-1A4306EBDCB3}" srcOrd="1" destOrd="0" parTransId="{FE04C370-E450-492C-87DC-EE176C66F338}" sibTransId="{8B64DD39-2586-4BE1-8744-270C32852367}"/>
    <dgm:cxn modelId="{8FC878ED-1753-4C5C-B835-A80C35048AEF}" type="presOf" srcId="{588619DB-0657-4755-86A9-E45DBECBDBBC}" destId="{6B46D1A4-B3F8-440D-A762-45AE327BEAC6}" srcOrd="0" destOrd="0" presId="urn:microsoft.com/office/officeart/2005/8/layout/list1"/>
    <dgm:cxn modelId="{8A11B79A-C216-401A-B168-761EC2FC8656}" type="presOf" srcId="{057092D0-E2A5-4982-A20A-91CFC2DA2D9E}" destId="{858964D5-01C3-4243-BD1C-EF9EA87814CB}" srcOrd="0" destOrd="0" presId="urn:microsoft.com/office/officeart/2005/8/layout/list1"/>
    <dgm:cxn modelId="{88B09DF9-E58C-4297-9CE3-09815838C320}" type="presOf" srcId="{E48AD2EB-13DE-4AE5-AEA4-E0A13F23D821}" destId="{D5D2E258-A942-452E-9E63-9B898EFE3A85}" srcOrd="0" destOrd="0" presId="urn:microsoft.com/office/officeart/2005/8/layout/list1"/>
    <dgm:cxn modelId="{A926455D-3FDD-4A06-826E-62A726F1E41E}" type="presOf" srcId="{A47A0650-2BFB-49B6-8651-620D7B65162E}" destId="{D5C2A838-4C58-4E27-B7B3-FCE25287F7C0}" srcOrd="0" destOrd="0" presId="urn:microsoft.com/office/officeart/2005/8/layout/list1"/>
    <dgm:cxn modelId="{E57EAC86-57C9-4CE6-B87C-1182A40D5139}" type="presOf" srcId="{20791743-B2EB-41F9-A851-A552FF61DAB3}" destId="{5717F347-6369-445D-B995-4166A0895B77}" srcOrd="1" destOrd="0" presId="urn:microsoft.com/office/officeart/2005/8/layout/list1"/>
    <dgm:cxn modelId="{80E25FE5-52E8-4177-A48D-996F765ED7B1}" type="presOf" srcId="{35A605B0-4464-427E-ABA9-05F7D89E80C6}" destId="{650737FA-AF79-4F3D-B8CD-23D3F3990BD6}" srcOrd="0" destOrd="0" presId="urn:microsoft.com/office/officeart/2005/8/layout/list1"/>
    <dgm:cxn modelId="{9F7AEC71-2FB3-4B08-9A47-541DCC6D9BB1}" srcId="{588619DB-0657-4755-86A9-E45DBECBDBBC}" destId="{20791743-B2EB-41F9-A851-A552FF61DAB3}" srcOrd="3" destOrd="0" parTransId="{2AB997AF-B8A9-4C77-8461-F39589E46BC0}" sibTransId="{595494A1-1357-4704-8592-0AB9108F1153}"/>
    <dgm:cxn modelId="{8C78AB37-14A6-424D-93C6-040D5F8F71E6}" type="presParOf" srcId="{6B46D1A4-B3F8-440D-A762-45AE327BEAC6}" destId="{B3465A39-91AF-4B76-A2EF-5CD0AE63206A}" srcOrd="0" destOrd="0" presId="urn:microsoft.com/office/officeart/2005/8/layout/list1"/>
    <dgm:cxn modelId="{577655F5-1158-4B9F-A02B-303679A96187}" type="presParOf" srcId="{B3465A39-91AF-4B76-A2EF-5CD0AE63206A}" destId="{BF049797-89A7-47C3-9EBB-1160EBCED51A}" srcOrd="0" destOrd="0" presId="urn:microsoft.com/office/officeart/2005/8/layout/list1"/>
    <dgm:cxn modelId="{64FDB245-8D0E-41F3-BF04-28CAFA6DC44D}" type="presParOf" srcId="{B3465A39-91AF-4B76-A2EF-5CD0AE63206A}" destId="{D477CFD4-C636-42D3-873D-43D7E309610C}" srcOrd="1" destOrd="0" presId="urn:microsoft.com/office/officeart/2005/8/layout/list1"/>
    <dgm:cxn modelId="{E034F351-B207-4059-8304-8CCF92FE9AF3}" type="presParOf" srcId="{6B46D1A4-B3F8-440D-A762-45AE327BEAC6}" destId="{50265F24-990A-4E91-878A-C98F3EE63219}" srcOrd="1" destOrd="0" presId="urn:microsoft.com/office/officeart/2005/8/layout/list1"/>
    <dgm:cxn modelId="{85839238-C03D-4A59-9964-6A8F24B4BE03}" type="presParOf" srcId="{6B46D1A4-B3F8-440D-A762-45AE327BEAC6}" destId="{D5C2A838-4C58-4E27-B7B3-FCE25287F7C0}" srcOrd="2" destOrd="0" presId="urn:microsoft.com/office/officeart/2005/8/layout/list1"/>
    <dgm:cxn modelId="{F0CAD6F6-E47D-4EEA-84AA-F1BEA4A89342}" type="presParOf" srcId="{6B46D1A4-B3F8-440D-A762-45AE327BEAC6}" destId="{05334904-3015-49A0-AC9D-09DAFEA1519D}" srcOrd="3" destOrd="0" presId="urn:microsoft.com/office/officeart/2005/8/layout/list1"/>
    <dgm:cxn modelId="{7613841F-A1E5-4E9E-A490-677A6AE28E13}" type="presParOf" srcId="{6B46D1A4-B3F8-440D-A762-45AE327BEAC6}" destId="{6ED1DBDE-9641-477A-8EE2-FA3099F3BE0B}" srcOrd="4" destOrd="0" presId="urn:microsoft.com/office/officeart/2005/8/layout/list1"/>
    <dgm:cxn modelId="{72F06AE5-802D-47E1-8A1A-CEDC8DBCD6A9}" type="presParOf" srcId="{6ED1DBDE-9641-477A-8EE2-FA3099F3BE0B}" destId="{8637A27A-9487-4933-9813-3CC9C59B7344}" srcOrd="0" destOrd="0" presId="urn:microsoft.com/office/officeart/2005/8/layout/list1"/>
    <dgm:cxn modelId="{9EC946ED-5407-4744-A4BC-BDA308B01FA5}" type="presParOf" srcId="{6ED1DBDE-9641-477A-8EE2-FA3099F3BE0B}" destId="{619B08ED-D3EF-4D51-AD8B-3B1A31666C8A}" srcOrd="1" destOrd="0" presId="urn:microsoft.com/office/officeart/2005/8/layout/list1"/>
    <dgm:cxn modelId="{4FE031F7-8F15-4E87-B675-452DD607B102}" type="presParOf" srcId="{6B46D1A4-B3F8-440D-A762-45AE327BEAC6}" destId="{BF577187-4DB3-4E38-9F86-C95E1CF0141A}" srcOrd="5" destOrd="0" presId="urn:microsoft.com/office/officeart/2005/8/layout/list1"/>
    <dgm:cxn modelId="{A3237BF4-091C-4451-BDFD-897C26E2CC87}" type="presParOf" srcId="{6B46D1A4-B3F8-440D-A762-45AE327BEAC6}" destId="{858964D5-01C3-4243-BD1C-EF9EA87814CB}" srcOrd="6" destOrd="0" presId="urn:microsoft.com/office/officeart/2005/8/layout/list1"/>
    <dgm:cxn modelId="{C7D555FE-84EA-4E1C-A234-3B4F330BB398}" type="presParOf" srcId="{6B46D1A4-B3F8-440D-A762-45AE327BEAC6}" destId="{2FDAE912-AAAA-472E-8155-D32EDF12FDC3}" srcOrd="7" destOrd="0" presId="urn:microsoft.com/office/officeart/2005/8/layout/list1"/>
    <dgm:cxn modelId="{CC0F5D07-B013-4993-9456-04DE300E2F4C}" type="presParOf" srcId="{6B46D1A4-B3F8-440D-A762-45AE327BEAC6}" destId="{B8F43238-08CE-4381-ACA2-E7DA01D2B696}" srcOrd="8" destOrd="0" presId="urn:microsoft.com/office/officeart/2005/8/layout/list1"/>
    <dgm:cxn modelId="{B8F61CE6-49CE-4378-9559-D095DA2DF21D}" type="presParOf" srcId="{B8F43238-08CE-4381-ACA2-E7DA01D2B696}" destId="{D5D2E258-A942-452E-9E63-9B898EFE3A85}" srcOrd="0" destOrd="0" presId="urn:microsoft.com/office/officeart/2005/8/layout/list1"/>
    <dgm:cxn modelId="{D831A1E1-D1E1-49AA-8379-F07099B25219}" type="presParOf" srcId="{B8F43238-08CE-4381-ACA2-E7DA01D2B696}" destId="{B5491C28-CFAF-41A4-811D-FD7B2D10F0FC}" srcOrd="1" destOrd="0" presId="urn:microsoft.com/office/officeart/2005/8/layout/list1"/>
    <dgm:cxn modelId="{41EB5823-BE18-410A-93EF-D79B25133FBE}" type="presParOf" srcId="{6B46D1A4-B3F8-440D-A762-45AE327BEAC6}" destId="{1C7BC092-E678-4599-A890-4B958E322E49}" srcOrd="9" destOrd="0" presId="urn:microsoft.com/office/officeart/2005/8/layout/list1"/>
    <dgm:cxn modelId="{62F7550C-A5EA-4F89-91BD-5A0CC2E8FB78}" type="presParOf" srcId="{6B46D1A4-B3F8-440D-A762-45AE327BEAC6}" destId="{0C039125-ABC5-4CD4-AB86-640C069C445F}" srcOrd="10" destOrd="0" presId="urn:microsoft.com/office/officeart/2005/8/layout/list1"/>
    <dgm:cxn modelId="{9440CD20-04A5-46B8-89D1-2CF9BA2844A5}" type="presParOf" srcId="{6B46D1A4-B3F8-440D-A762-45AE327BEAC6}" destId="{5967386C-F7A3-4F92-90FE-B8F4AFB3B711}" srcOrd="11" destOrd="0" presId="urn:microsoft.com/office/officeart/2005/8/layout/list1"/>
    <dgm:cxn modelId="{EF0E9693-0101-41A2-BF2C-7CA1D5F945CF}" type="presParOf" srcId="{6B46D1A4-B3F8-440D-A762-45AE327BEAC6}" destId="{BCB06775-77FB-494B-BD6E-D2E755B54EFE}" srcOrd="12" destOrd="0" presId="urn:microsoft.com/office/officeart/2005/8/layout/list1"/>
    <dgm:cxn modelId="{D5E29000-7F5B-4CB5-A8F4-1EE0492D3A1E}" type="presParOf" srcId="{BCB06775-77FB-494B-BD6E-D2E755B54EFE}" destId="{C0E2A9A3-6AEC-4918-960B-86BD704CAEC5}" srcOrd="0" destOrd="0" presId="urn:microsoft.com/office/officeart/2005/8/layout/list1"/>
    <dgm:cxn modelId="{5E8F7D63-FC25-45F1-9B0E-E12AC7AEC0F3}" type="presParOf" srcId="{BCB06775-77FB-494B-BD6E-D2E755B54EFE}" destId="{5717F347-6369-445D-B995-4166A0895B77}" srcOrd="1" destOrd="0" presId="urn:microsoft.com/office/officeart/2005/8/layout/list1"/>
    <dgm:cxn modelId="{67118B70-0DD3-4393-BD47-C627C112EF4D}" type="presParOf" srcId="{6B46D1A4-B3F8-440D-A762-45AE327BEAC6}" destId="{C87359D3-6A31-4FC4-8099-D883E368C297}" srcOrd="13" destOrd="0" presId="urn:microsoft.com/office/officeart/2005/8/layout/list1"/>
    <dgm:cxn modelId="{F6C639B1-B25A-4188-9AD3-AEDF70FE7337}" type="presParOf" srcId="{6B46D1A4-B3F8-440D-A762-45AE327BEAC6}" destId="{650737FA-AF79-4F3D-B8CD-23D3F3990BD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D367C8F-44EC-4812-820D-C39FB818854F}" type="doc">
      <dgm:prSet loTypeId="urn:microsoft.com/office/officeart/2005/8/layout/lProcess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02551A47-4D4B-4571-A112-A87B3EEE731B}">
      <dgm:prSet phldrT="[Text]" custT="1"/>
      <dgm:spPr/>
      <dgm:t>
        <a:bodyPr/>
        <a:lstStyle/>
        <a:p>
          <a:r>
            <a:rPr lang="en-US" sz="2400" dirty="0" smtClean="0"/>
            <a:t>Current state </a:t>
          </a:r>
        </a:p>
        <a:p>
          <a:r>
            <a:rPr lang="en-US" sz="1600" i="0" dirty="0" smtClean="0"/>
            <a:t>(manual or semi-automated)</a:t>
          </a:r>
          <a:endParaRPr lang="en-US" sz="1600" i="0" dirty="0"/>
        </a:p>
      </dgm:t>
    </dgm:pt>
    <dgm:pt modelId="{607629D6-D375-4820-A681-7D9FBB1079D2}" type="parTrans" cxnId="{84D43557-967B-4EAF-B4AB-EC5C284EB8C9}">
      <dgm:prSet/>
      <dgm:spPr/>
      <dgm:t>
        <a:bodyPr/>
        <a:lstStyle/>
        <a:p>
          <a:endParaRPr lang="en-US"/>
        </a:p>
      </dgm:t>
    </dgm:pt>
    <dgm:pt modelId="{C1707188-A5A0-4CBF-B4E5-334F094A73E0}" type="sibTrans" cxnId="{84D43557-967B-4EAF-B4AB-EC5C284EB8C9}">
      <dgm:prSet/>
      <dgm:spPr/>
      <dgm:t>
        <a:bodyPr/>
        <a:lstStyle/>
        <a:p>
          <a:endParaRPr lang="en-US"/>
        </a:p>
      </dgm:t>
    </dgm:pt>
    <dgm:pt modelId="{20E42C33-C45E-4262-82C0-9C45E401217B}">
      <dgm:prSet phldrT="[Text]" custT="1"/>
      <dgm:spPr/>
      <dgm:t>
        <a:bodyPr/>
        <a:lstStyle/>
        <a:p>
          <a:r>
            <a:rPr lang="en-US" sz="1400" dirty="0" smtClean="0"/>
            <a:t>Estimated cost of performing process manually today for gaps/needs</a:t>
          </a:r>
        </a:p>
        <a:p>
          <a:r>
            <a:rPr lang="en-US" sz="1400" i="1" dirty="0" smtClean="0"/>
            <a:t>(high-impact ones; extrapolated to others)</a:t>
          </a:r>
          <a:endParaRPr lang="en-US" sz="1400" i="1" dirty="0"/>
        </a:p>
      </dgm:t>
    </dgm:pt>
    <dgm:pt modelId="{5611089D-0C78-44D7-A319-1D35A6150C3E}" type="parTrans" cxnId="{9DE76968-B3D0-4BCD-AB58-E9AFE35D08D9}">
      <dgm:prSet/>
      <dgm:spPr/>
      <dgm:t>
        <a:bodyPr/>
        <a:lstStyle/>
        <a:p>
          <a:endParaRPr lang="en-US"/>
        </a:p>
      </dgm:t>
    </dgm:pt>
    <dgm:pt modelId="{0DE8E943-2993-4293-8413-8618F53EAA79}" type="sibTrans" cxnId="{9DE76968-B3D0-4BCD-AB58-E9AFE35D08D9}">
      <dgm:prSet/>
      <dgm:spPr/>
      <dgm:t>
        <a:bodyPr/>
        <a:lstStyle/>
        <a:p>
          <a:endParaRPr lang="en-US"/>
        </a:p>
      </dgm:t>
    </dgm:pt>
    <dgm:pt modelId="{5B472685-43E7-4A90-B09D-44040ED4E236}">
      <dgm:prSet phldrT="[Text]" custT="1"/>
      <dgm:spPr/>
      <dgm:t>
        <a:bodyPr/>
        <a:lstStyle/>
        <a:p>
          <a:r>
            <a:rPr lang="en-US" sz="1400" dirty="0" smtClean="0"/>
            <a:t>Factors: Personnel time (sending/receiving), Additional materials or handling costs, Annual volume of transactions, average state salary/fringe</a:t>
          </a:r>
          <a:endParaRPr lang="en-US" sz="1400" dirty="0"/>
        </a:p>
      </dgm:t>
    </dgm:pt>
    <dgm:pt modelId="{29DD954C-4C4A-40FC-B4C3-93E33ECAB426}" type="parTrans" cxnId="{696E9C13-1D81-4D38-9C2D-17E04AA471E9}">
      <dgm:prSet/>
      <dgm:spPr/>
      <dgm:t>
        <a:bodyPr/>
        <a:lstStyle/>
        <a:p>
          <a:endParaRPr lang="en-US"/>
        </a:p>
      </dgm:t>
    </dgm:pt>
    <dgm:pt modelId="{668BB286-A022-4990-96C9-FE69A2D3CB4F}" type="sibTrans" cxnId="{696E9C13-1D81-4D38-9C2D-17E04AA471E9}">
      <dgm:prSet/>
      <dgm:spPr/>
      <dgm:t>
        <a:bodyPr/>
        <a:lstStyle/>
        <a:p>
          <a:endParaRPr lang="en-US"/>
        </a:p>
      </dgm:t>
    </dgm:pt>
    <dgm:pt modelId="{927CC1A4-F165-4BD9-989B-0FF576F3AC29}">
      <dgm:prSet phldrT="[Text]" custT="1"/>
      <dgm:spPr/>
      <dgm:t>
        <a:bodyPr/>
        <a:lstStyle/>
        <a:p>
          <a:r>
            <a:rPr lang="en-US" sz="2400" dirty="0" smtClean="0"/>
            <a:t>Proposed Future</a:t>
          </a:r>
        </a:p>
        <a:p>
          <a:r>
            <a:rPr lang="en-US" sz="1600" i="0" dirty="0" smtClean="0"/>
            <a:t>(automated in enterprise)</a:t>
          </a:r>
          <a:endParaRPr lang="en-US" sz="1600" dirty="0"/>
        </a:p>
      </dgm:t>
    </dgm:pt>
    <dgm:pt modelId="{8CE0F29B-0CA0-46CF-81F7-1BDAC3C80DB7}" type="parTrans" cxnId="{8A0D3F72-BCE8-4980-82B3-3F784A28C8C2}">
      <dgm:prSet/>
      <dgm:spPr/>
      <dgm:t>
        <a:bodyPr/>
        <a:lstStyle/>
        <a:p>
          <a:endParaRPr lang="en-US"/>
        </a:p>
      </dgm:t>
    </dgm:pt>
    <dgm:pt modelId="{4A1F7F9B-8031-40BE-8010-D9EBBD0D6EAC}" type="sibTrans" cxnId="{8A0D3F72-BCE8-4980-82B3-3F784A28C8C2}">
      <dgm:prSet/>
      <dgm:spPr/>
      <dgm:t>
        <a:bodyPr/>
        <a:lstStyle/>
        <a:p>
          <a:endParaRPr lang="en-US"/>
        </a:p>
      </dgm:t>
    </dgm:pt>
    <dgm:pt modelId="{00B86907-5F0E-4D60-825C-46212963189F}">
      <dgm:prSet phldrT="[Text]" custT="1"/>
      <dgm:spPr/>
      <dgm:t>
        <a:bodyPr/>
        <a:lstStyle/>
        <a:p>
          <a:r>
            <a:rPr lang="en-US" sz="1400" dirty="0" smtClean="0"/>
            <a:t>Estimated cost of performing process in automated fashion for gaps/needs</a:t>
          </a:r>
        </a:p>
        <a:p>
          <a:r>
            <a:rPr lang="en-US" sz="1400" i="1" dirty="0" smtClean="0"/>
            <a:t>high-impact ones; extrapolated to others</a:t>
          </a:r>
          <a:endParaRPr lang="en-US" sz="1400" dirty="0"/>
        </a:p>
      </dgm:t>
    </dgm:pt>
    <dgm:pt modelId="{9CF3D2FB-49BD-4CC8-A713-D74D02057C4F}" type="parTrans" cxnId="{CB025737-2D5C-4A22-900D-914CB336CD1B}">
      <dgm:prSet/>
      <dgm:spPr/>
      <dgm:t>
        <a:bodyPr/>
        <a:lstStyle/>
        <a:p>
          <a:endParaRPr lang="en-US"/>
        </a:p>
      </dgm:t>
    </dgm:pt>
    <dgm:pt modelId="{8C5CA1D2-AA48-4B56-9307-E9975425AEB6}" type="sibTrans" cxnId="{CB025737-2D5C-4A22-900D-914CB336CD1B}">
      <dgm:prSet/>
      <dgm:spPr/>
      <dgm:t>
        <a:bodyPr/>
        <a:lstStyle/>
        <a:p>
          <a:endParaRPr lang="en-US"/>
        </a:p>
      </dgm:t>
    </dgm:pt>
    <dgm:pt modelId="{2200F338-9E10-46E2-89D5-1CDE260AD48C}" type="pres">
      <dgm:prSet presAssocID="{2D367C8F-44EC-4812-820D-C39FB818854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A59E43-0480-42C0-8AAA-F6D730DECE69}" type="pres">
      <dgm:prSet presAssocID="{02551A47-4D4B-4571-A112-A87B3EEE731B}" presName="compNode" presStyleCnt="0"/>
      <dgm:spPr/>
    </dgm:pt>
    <dgm:pt modelId="{AD33DCEA-6275-486D-8BFB-D10ED48EF734}" type="pres">
      <dgm:prSet presAssocID="{02551A47-4D4B-4571-A112-A87B3EEE731B}" presName="aNode" presStyleLbl="bgShp" presStyleIdx="0" presStyleCnt="2"/>
      <dgm:spPr/>
      <dgm:t>
        <a:bodyPr/>
        <a:lstStyle/>
        <a:p>
          <a:endParaRPr lang="en-US"/>
        </a:p>
      </dgm:t>
    </dgm:pt>
    <dgm:pt modelId="{C0E6E597-1E69-43CB-A7DB-80D5DFAD22FA}" type="pres">
      <dgm:prSet presAssocID="{02551A47-4D4B-4571-A112-A87B3EEE731B}" presName="textNode" presStyleLbl="bgShp" presStyleIdx="0" presStyleCnt="2"/>
      <dgm:spPr/>
      <dgm:t>
        <a:bodyPr/>
        <a:lstStyle/>
        <a:p>
          <a:endParaRPr lang="en-US"/>
        </a:p>
      </dgm:t>
    </dgm:pt>
    <dgm:pt modelId="{06E08EE1-1047-4CD5-9E73-32033EB5484E}" type="pres">
      <dgm:prSet presAssocID="{02551A47-4D4B-4571-A112-A87B3EEE731B}" presName="compChildNode" presStyleCnt="0"/>
      <dgm:spPr/>
    </dgm:pt>
    <dgm:pt modelId="{A6FD0626-D557-48A1-8B09-732F404843E1}" type="pres">
      <dgm:prSet presAssocID="{02551A47-4D4B-4571-A112-A87B3EEE731B}" presName="theInnerList" presStyleCnt="0"/>
      <dgm:spPr/>
    </dgm:pt>
    <dgm:pt modelId="{DD2E3EB4-FE5E-483E-8B82-FA0041C50AB2}" type="pres">
      <dgm:prSet presAssocID="{20E42C33-C45E-4262-82C0-9C45E401217B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61CE46-A60B-4EEB-A7E6-32F2E31580B4}" type="pres">
      <dgm:prSet presAssocID="{20E42C33-C45E-4262-82C0-9C45E401217B}" presName="aSpace2" presStyleCnt="0"/>
      <dgm:spPr/>
    </dgm:pt>
    <dgm:pt modelId="{294B6305-D025-4A69-AE5F-36D0F48C870B}" type="pres">
      <dgm:prSet presAssocID="{5B472685-43E7-4A90-B09D-44040ED4E236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E4DF32-43C2-43A7-8AC2-80520FB0DA0C}" type="pres">
      <dgm:prSet presAssocID="{02551A47-4D4B-4571-A112-A87B3EEE731B}" presName="aSpace" presStyleCnt="0"/>
      <dgm:spPr/>
    </dgm:pt>
    <dgm:pt modelId="{2B3F6451-8809-4409-8CE0-C491BEA51D0D}" type="pres">
      <dgm:prSet presAssocID="{927CC1A4-F165-4BD9-989B-0FF576F3AC29}" presName="compNode" presStyleCnt="0"/>
      <dgm:spPr/>
    </dgm:pt>
    <dgm:pt modelId="{F144C34C-6BC9-47AC-A7CC-BC0B1128B396}" type="pres">
      <dgm:prSet presAssocID="{927CC1A4-F165-4BD9-989B-0FF576F3AC29}" presName="aNode" presStyleLbl="bgShp" presStyleIdx="1" presStyleCnt="2"/>
      <dgm:spPr/>
      <dgm:t>
        <a:bodyPr/>
        <a:lstStyle/>
        <a:p>
          <a:endParaRPr lang="en-US"/>
        </a:p>
      </dgm:t>
    </dgm:pt>
    <dgm:pt modelId="{25256AED-87E6-48ED-8DAA-DE029592BEFB}" type="pres">
      <dgm:prSet presAssocID="{927CC1A4-F165-4BD9-989B-0FF576F3AC29}" presName="textNode" presStyleLbl="bgShp" presStyleIdx="1" presStyleCnt="2"/>
      <dgm:spPr/>
      <dgm:t>
        <a:bodyPr/>
        <a:lstStyle/>
        <a:p>
          <a:endParaRPr lang="en-US"/>
        </a:p>
      </dgm:t>
    </dgm:pt>
    <dgm:pt modelId="{17CCFF57-AF34-45C0-861D-92BACD3F42CA}" type="pres">
      <dgm:prSet presAssocID="{927CC1A4-F165-4BD9-989B-0FF576F3AC29}" presName="compChildNode" presStyleCnt="0"/>
      <dgm:spPr/>
    </dgm:pt>
    <dgm:pt modelId="{42EFF2CB-D3E2-44BC-BE5C-3EDDC07DE17D}" type="pres">
      <dgm:prSet presAssocID="{927CC1A4-F165-4BD9-989B-0FF576F3AC29}" presName="theInnerList" presStyleCnt="0"/>
      <dgm:spPr/>
    </dgm:pt>
    <dgm:pt modelId="{81DD0916-1CC5-46A4-819E-4F1FCC720D39}" type="pres">
      <dgm:prSet presAssocID="{00B86907-5F0E-4D60-825C-46212963189F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8759EF8-AF1E-4776-A45F-767655494881}" type="presOf" srcId="{5B472685-43E7-4A90-B09D-44040ED4E236}" destId="{294B6305-D025-4A69-AE5F-36D0F48C870B}" srcOrd="0" destOrd="0" presId="urn:microsoft.com/office/officeart/2005/8/layout/lProcess2"/>
    <dgm:cxn modelId="{4B0D8C82-A656-4569-9B21-153B4529702F}" type="presOf" srcId="{02551A47-4D4B-4571-A112-A87B3EEE731B}" destId="{AD33DCEA-6275-486D-8BFB-D10ED48EF734}" srcOrd="0" destOrd="0" presId="urn:microsoft.com/office/officeart/2005/8/layout/lProcess2"/>
    <dgm:cxn modelId="{1638EFA1-EA3E-4E0B-8322-C187504A9FCF}" type="presOf" srcId="{927CC1A4-F165-4BD9-989B-0FF576F3AC29}" destId="{F144C34C-6BC9-47AC-A7CC-BC0B1128B396}" srcOrd="0" destOrd="0" presId="urn:microsoft.com/office/officeart/2005/8/layout/lProcess2"/>
    <dgm:cxn modelId="{A473972E-A249-4291-A19C-BB92584E5EDC}" type="presOf" srcId="{00B86907-5F0E-4D60-825C-46212963189F}" destId="{81DD0916-1CC5-46A4-819E-4F1FCC720D39}" srcOrd="0" destOrd="0" presId="urn:microsoft.com/office/officeart/2005/8/layout/lProcess2"/>
    <dgm:cxn modelId="{1188B26F-9D28-48B4-BE6B-DF3B6D4F05F5}" type="presOf" srcId="{20E42C33-C45E-4262-82C0-9C45E401217B}" destId="{DD2E3EB4-FE5E-483E-8B82-FA0041C50AB2}" srcOrd="0" destOrd="0" presId="urn:microsoft.com/office/officeart/2005/8/layout/lProcess2"/>
    <dgm:cxn modelId="{58502E76-A3DC-4925-B841-F78F0A8DB90D}" type="presOf" srcId="{2D367C8F-44EC-4812-820D-C39FB818854F}" destId="{2200F338-9E10-46E2-89D5-1CDE260AD48C}" srcOrd="0" destOrd="0" presId="urn:microsoft.com/office/officeart/2005/8/layout/lProcess2"/>
    <dgm:cxn modelId="{84D43557-967B-4EAF-B4AB-EC5C284EB8C9}" srcId="{2D367C8F-44EC-4812-820D-C39FB818854F}" destId="{02551A47-4D4B-4571-A112-A87B3EEE731B}" srcOrd="0" destOrd="0" parTransId="{607629D6-D375-4820-A681-7D9FBB1079D2}" sibTransId="{C1707188-A5A0-4CBF-B4E5-334F094A73E0}"/>
    <dgm:cxn modelId="{C35961EF-D73F-420F-8895-C2E97F2EDDD3}" type="presOf" srcId="{927CC1A4-F165-4BD9-989B-0FF576F3AC29}" destId="{25256AED-87E6-48ED-8DAA-DE029592BEFB}" srcOrd="1" destOrd="0" presId="urn:microsoft.com/office/officeart/2005/8/layout/lProcess2"/>
    <dgm:cxn modelId="{CB025737-2D5C-4A22-900D-914CB336CD1B}" srcId="{927CC1A4-F165-4BD9-989B-0FF576F3AC29}" destId="{00B86907-5F0E-4D60-825C-46212963189F}" srcOrd="0" destOrd="0" parTransId="{9CF3D2FB-49BD-4CC8-A713-D74D02057C4F}" sibTransId="{8C5CA1D2-AA48-4B56-9307-E9975425AEB6}"/>
    <dgm:cxn modelId="{8A0D3F72-BCE8-4980-82B3-3F784A28C8C2}" srcId="{2D367C8F-44EC-4812-820D-C39FB818854F}" destId="{927CC1A4-F165-4BD9-989B-0FF576F3AC29}" srcOrd="1" destOrd="0" parTransId="{8CE0F29B-0CA0-46CF-81F7-1BDAC3C80DB7}" sibTransId="{4A1F7F9B-8031-40BE-8010-D9EBBD0D6EAC}"/>
    <dgm:cxn modelId="{696E9C13-1D81-4D38-9C2D-17E04AA471E9}" srcId="{02551A47-4D4B-4571-A112-A87B3EEE731B}" destId="{5B472685-43E7-4A90-B09D-44040ED4E236}" srcOrd="1" destOrd="0" parTransId="{29DD954C-4C4A-40FC-B4C3-93E33ECAB426}" sibTransId="{668BB286-A022-4990-96C9-FE69A2D3CB4F}"/>
    <dgm:cxn modelId="{8455ECB6-3680-4C8D-B7B7-E889690E357E}" type="presOf" srcId="{02551A47-4D4B-4571-A112-A87B3EEE731B}" destId="{C0E6E597-1E69-43CB-A7DB-80D5DFAD22FA}" srcOrd="1" destOrd="0" presId="urn:microsoft.com/office/officeart/2005/8/layout/lProcess2"/>
    <dgm:cxn modelId="{9DE76968-B3D0-4BCD-AB58-E9AFE35D08D9}" srcId="{02551A47-4D4B-4571-A112-A87B3EEE731B}" destId="{20E42C33-C45E-4262-82C0-9C45E401217B}" srcOrd="0" destOrd="0" parTransId="{5611089D-0C78-44D7-A319-1D35A6150C3E}" sibTransId="{0DE8E943-2993-4293-8413-8618F53EAA79}"/>
    <dgm:cxn modelId="{2D76322E-26B1-44B7-B4D5-A36251D224BD}" type="presParOf" srcId="{2200F338-9E10-46E2-89D5-1CDE260AD48C}" destId="{82A59E43-0480-42C0-8AAA-F6D730DECE69}" srcOrd="0" destOrd="0" presId="urn:microsoft.com/office/officeart/2005/8/layout/lProcess2"/>
    <dgm:cxn modelId="{7C092103-F43C-4F1B-80B6-DECB17E70E6E}" type="presParOf" srcId="{82A59E43-0480-42C0-8AAA-F6D730DECE69}" destId="{AD33DCEA-6275-486D-8BFB-D10ED48EF734}" srcOrd="0" destOrd="0" presId="urn:microsoft.com/office/officeart/2005/8/layout/lProcess2"/>
    <dgm:cxn modelId="{0FD58710-DB2B-443B-9262-639F1C21D7FD}" type="presParOf" srcId="{82A59E43-0480-42C0-8AAA-F6D730DECE69}" destId="{C0E6E597-1E69-43CB-A7DB-80D5DFAD22FA}" srcOrd="1" destOrd="0" presId="urn:microsoft.com/office/officeart/2005/8/layout/lProcess2"/>
    <dgm:cxn modelId="{4383029F-E30C-4AC8-9904-614188FD12EB}" type="presParOf" srcId="{82A59E43-0480-42C0-8AAA-F6D730DECE69}" destId="{06E08EE1-1047-4CD5-9E73-32033EB5484E}" srcOrd="2" destOrd="0" presId="urn:microsoft.com/office/officeart/2005/8/layout/lProcess2"/>
    <dgm:cxn modelId="{53F76348-94F3-485B-83D6-7525F5E87F15}" type="presParOf" srcId="{06E08EE1-1047-4CD5-9E73-32033EB5484E}" destId="{A6FD0626-D557-48A1-8B09-732F404843E1}" srcOrd="0" destOrd="0" presId="urn:microsoft.com/office/officeart/2005/8/layout/lProcess2"/>
    <dgm:cxn modelId="{5D7C6FE1-CE3D-4393-8C97-49C17D74DDF4}" type="presParOf" srcId="{A6FD0626-D557-48A1-8B09-732F404843E1}" destId="{DD2E3EB4-FE5E-483E-8B82-FA0041C50AB2}" srcOrd="0" destOrd="0" presId="urn:microsoft.com/office/officeart/2005/8/layout/lProcess2"/>
    <dgm:cxn modelId="{AA6A6233-7D73-40C5-8B42-21E618A69655}" type="presParOf" srcId="{A6FD0626-D557-48A1-8B09-732F404843E1}" destId="{EB61CE46-A60B-4EEB-A7E6-32F2E31580B4}" srcOrd="1" destOrd="0" presId="urn:microsoft.com/office/officeart/2005/8/layout/lProcess2"/>
    <dgm:cxn modelId="{7892FFA6-DCC9-4A8D-A5AE-B5C083158FBF}" type="presParOf" srcId="{A6FD0626-D557-48A1-8B09-732F404843E1}" destId="{294B6305-D025-4A69-AE5F-36D0F48C870B}" srcOrd="2" destOrd="0" presId="urn:microsoft.com/office/officeart/2005/8/layout/lProcess2"/>
    <dgm:cxn modelId="{B42F87F8-7509-40D5-94DF-D6FD6F06E589}" type="presParOf" srcId="{2200F338-9E10-46E2-89D5-1CDE260AD48C}" destId="{04E4DF32-43C2-43A7-8AC2-80520FB0DA0C}" srcOrd="1" destOrd="0" presId="urn:microsoft.com/office/officeart/2005/8/layout/lProcess2"/>
    <dgm:cxn modelId="{C0B95AD6-C8C0-43EC-A075-FA698B36AB95}" type="presParOf" srcId="{2200F338-9E10-46E2-89D5-1CDE260AD48C}" destId="{2B3F6451-8809-4409-8CE0-C491BEA51D0D}" srcOrd="2" destOrd="0" presId="urn:microsoft.com/office/officeart/2005/8/layout/lProcess2"/>
    <dgm:cxn modelId="{79FEFA2B-D09D-4927-8D7D-97E3329142C5}" type="presParOf" srcId="{2B3F6451-8809-4409-8CE0-C491BEA51D0D}" destId="{F144C34C-6BC9-47AC-A7CC-BC0B1128B396}" srcOrd="0" destOrd="0" presId="urn:microsoft.com/office/officeart/2005/8/layout/lProcess2"/>
    <dgm:cxn modelId="{78156A13-AE29-49C5-8535-71E4CAF947D7}" type="presParOf" srcId="{2B3F6451-8809-4409-8CE0-C491BEA51D0D}" destId="{25256AED-87E6-48ED-8DAA-DE029592BEFB}" srcOrd="1" destOrd="0" presId="urn:microsoft.com/office/officeart/2005/8/layout/lProcess2"/>
    <dgm:cxn modelId="{67B9FEFB-CDA1-4264-BF17-D54A6B8D2435}" type="presParOf" srcId="{2B3F6451-8809-4409-8CE0-C491BEA51D0D}" destId="{17CCFF57-AF34-45C0-861D-92BACD3F42CA}" srcOrd="2" destOrd="0" presId="urn:microsoft.com/office/officeart/2005/8/layout/lProcess2"/>
    <dgm:cxn modelId="{B1EE422C-3890-494A-BF81-06898DC53CFF}" type="presParOf" srcId="{17CCFF57-AF34-45C0-861D-92BACD3F42CA}" destId="{42EFF2CB-D3E2-44BC-BE5C-3EDDC07DE17D}" srcOrd="0" destOrd="0" presId="urn:microsoft.com/office/officeart/2005/8/layout/lProcess2"/>
    <dgm:cxn modelId="{4404D7D6-CF16-45DB-A575-1C4DCE07FDBF}" type="presParOf" srcId="{42EFF2CB-D3E2-44BC-BE5C-3EDDC07DE17D}" destId="{81DD0916-1CC5-46A4-819E-4F1FCC720D39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E37750A-179B-4E01-A27D-0D1C15708A7C}" type="doc">
      <dgm:prSet loTypeId="urn:microsoft.com/office/officeart/2005/8/layout/rings+Icon" loCatId="relationship" qsTypeId="urn:microsoft.com/office/officeart/2005/8/quickstyle/simple1" qsCatId="simple" csTypeId="urn:microsoft.com/office/officeart/2005/8/colors/colorful1#2" csCatId="colorful" phldr="1"/>
      <dgm:spPr/>
    </dgm:pt>
    <dgm:pt modelId="{E03C3985-E80C-4ED9-9BC1-FE82CDE5F1AA}">
      <dgm:prSet phldrT="[Text]"/>
      <dgm:spPr/>
      <dgm:t>
        <a:bodyPr/>
        <a:lstStyle/>
        <a:p>
          <a:r>
            <a:rPr lang="en-US" b="1" dirty="0" smtClean="0"/>
            <a:t>Many agencies wanting access to the same information</a:t>
          </a:r>
          <a:endParaRPr lang="en-US" b="1" dirty="0"/>
        </a:p>
      </dgm:t>
    </dgm:pt>
    <dgm:pt modelId="{07498B19-C6E5-410C-8ED5-407916F7B265}" type="parTrans" cxnId="{7834F584-B417-4DB8-AC09-3410DA1286A4}">
      <dgm:prSet/>
      <dgm:spPr/>
      <dgm:t>
        <a:bodyPr/>
        <a:lstStyle/>
        <a:p>
          <a:endParaRPr lang="en-US" b="1"/>
        </a:p>
      </dgm:t>
    </dgm:pt>
    <dgm:pt modelId="{450FE621-674D-4480-94F8-86E770811874}" type="sibTrans" cxnId="{7834F584-B417-4DB8-AC09-3410DA1286A4}">
      <dgm:prSet/>
      <dgm:spPr/>
      <dgm:t>
        <a:bodyPr/>
        <a:lstStyle/>
        <a:p>
          <a:endParaRPr lang="en-US" b="1"/>
        </a:p>
      </dgm:t>
    </dgm:pt>
    <dgm:pt modelId="{B19388EA-2110-46CF-9F8D-0BF482A7639B}">
      <dgm:prSet phldrT="[Text]"/>
      <dgm:spPr/>
      <dgm:t>
        <a:bodyPr/>
        <a:lstStyle/>
        <a:p>
          <a:r>
            <a:rPr lang="en-US" b="1" dirty="0" smtClean="0"/>
            <a:t>Streamlining business processes</a:t>
          </a:r>
          <a:endParaRPr lang="en-US" b="1" dirty="0"/>
        </a:p>
      </dgm:t>
    </dgm:pt>
    <dgm:pt modelId="{37A57C37-4A6F-475A-AF7F-802F46D29C02}" type="parTrans" cxnId="{15727D35-D28A-4E02-8278-CF41AAE8D3B4}">
      <dgm:prSet/>
      <dgm:spPr/>
      <dgm:t>
        <a:bodyPr/>
        <a:lstStyle/>
        <a:p>
          <a:endParaRPr lang="en-US" b="1"/>
        </a:p>
      </dgm:t>
    </dgm:pt>
    <dgm:pt modelId="{634160B6-CF7B-470C-A844-C9E38DB6B9F0}" type="sibTrans" cxnId="{15727D35-D28A-4E02-8278-CF41AAE8D3B4}">
      <dgm:prSet/>
      <dgm:spPr/>
      <dgm:t>
        <a:bodyPr/>
        <a:lstStyle/>
        <a:p>
          <a:endParaRPr lang="en-US" b="1"/>
        </a:p>
      </dgm:t>
    </dgm:pt>
    <dgm:pt modelId="{3A23650B-C446-4B3D-8F50-56AED60A5E5C}">
      <dgm:prSet phldrT="[Text]"/>
      <dgm:spPr/>
      <dgm:t>
        <a:bodyPr/>
        <a:lstStyle/>
        <a:p>
          <a:r>
            <a:rPr lang="en-US" b="1" dirty="0" smtClean="0"/>
            <a:t>Utilizing national data sharing models</a:t>
          </a:r>
          <a:endParaRPr lang="en-US" b="1" dirty="0"/>
        </a:p>
      </dgm:t>
    </dgm:pt>
    <dgm:pt modelId="{67783338-D1AA-4E73-89AE-5C9EB538AAF7}" type="parTrans" cxnId="{B5D10794-B25B-496A-A875-AD9950D5CA4E}">
      <dgm:prSet/>
      <dgm:spPr/>
      <dgm:t>
        <a:bodyPr/>
        <a:lstStyle/>
        <a:p>
          <a:endParaRPr lang="en-US" b="1"/>
        </a:p>
      </dgm:t>
    </dgm:pt>
    <dgm:pt modelId="{09B44C4E-C3BE-49C1-A3E7-877714D5ADCF}" type="sibTrans" cxnId="{B5D10794-B25B-496A-A875-AD9950D5CA4E}">
      <dgm:prSet/>
      <dgm:spPr/>
      <dgm:t>
        <a:bodyPr/>
        <a:lstStyle/>
        <a:p>
          <a:endParaRPr lang="en-US" b="1"/>
        </a:p>
      </dgm:t>
    </dgm:pt>
    <dgm:pt modelId="{5544E1CF-E03E-4CAD-891F-344E7CDC23F4}">
      <dgm:prSet phldrT="[Text]"/>
      <dgm:spPr/>
      <dgm:t>
        <a:bodyPr/>
        <a:lstStyle/>
        <a:p>
          <a:r>
            <a:rPr lang="en-US" b="1" dirty="0" smtClean="0"/>
            <a:t>Streamlining architecture into an enterprise environment</a:t>
          </a:r>
          <a:endParaRPr lang="en-US" b="1" dirty="0"/>
        </a:p>
      </dgm:t>
    </dgm:pt>
    <dgm:pt modelId="{41281CA2-7313-42DF-9025-86D7CECF356A}" type="parTrans" cxnId="{9A46CE47-653E-4D4C-AB0A-40A4E1959544}">
      <dgm:prSet/>
      <dgm:spPr/>
      <dgm:t>
        <a:bodyPr/>
        <a:lstStyle/>
        <a:p>
          <a:endParaRPr lang="en-US" b="1"/>
        </a:p>
      </dgm:t>
    </dgm:pt>
    <dgm:pt modelId="{A9B4ACF2-7F4B-46CE-9969-620BBB6D0333}" type="sibTrans" cxnId="{9A46CE47-653E-4D4C-AB0A-40A4E1959544}">
      <dgm:prSet/>
      <dgm:spPr/>
      <dgm:t>
        <a:bodyPr/>
        <a:lstStyle/>
        <a:p>
          <a:endParaRPr lang="en-US" b="1"/>
        </a:p>
      </dgm:t>
    </dgm:pt>
    <dgm:pt modelId="{E90C5B18-A706-4531-B738-AB3D44C1D260}" type="pres">
      <dgm:prSet presAssocID="{2E37750A-179B-4E01-A27D-0D1C15708A7C}" presName="Name0" presStyleCnt="0">
        <dgm:presLayoutVars>
          <dgm:chMax val="7"/>
          <dgm:dir/>
          <dgm:resizeHandles val="exact"/>
        </dgm:presLayoutVars>
      </dgm:prSet>
      <dgm:spPr/>
    </dgm:pt>
    <dgm:pt modelId="{7CBF5BB7-35D6-4A3E-ABA2-6811221BB5F4}" type="pres">
      <dgm:prSet presAssocID="{2E37750A-179B-4E01-A27D-0D1C15708A7C}" presName="ellipse1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C00329-3C4F-4E04-8AF2-B84BFCF61338}" type="pres">
      <dgm:prSet presAssocID="{2E37750A-179B-4E01-A27D-0D1C15708A7C}" presName="ellipse2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411F47-5E56-44CB-B866-B6857699B960}" type="pres">
      <dgm:prSet presAssocID="{2E37750A-179B-4E01-A27D-0D1C15708A7C}" presName="ellipse3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4999E3-2332-4F35-A854-9A12B28311B9}" type="pres">
      <dgm:prSet presAssocID="{2E37750A-179B-4E01-A27D-0D1C15708A7C}" presName="ellipse4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A1F4BFF-EF3A-4419-B37A-24E27A5EE0DF}" type="presOf" srcId="{5544E1CF-E03E-4CAD-891F-344E7CDC23F4}" destId="{D94999E3-2332-4F35-A854-9A12B28311B9}" srcOrd="0" destOrd="0" presId="urn:microsoft.com/office/officeart/2005/8/layout/rings+Icon"/>
    <dgm:cxn modelId="{9A46CE47-653E-4D4C-AB0A-40A4E1959544}" srcId="{2E37750A-179B-4E01-A27D-0D1C15708A7C}" destId="{5544E1CF-E03E-4CAD-891F-344E7CDC23F4}" srcOrd="3" destOrd="0" parTransId="{41281CA2-7313-42DF-9025-86D7CECF356A}" sibTransId="{A9B4ACF2-7F4B-46CE-9969-620BBB6D0333}"/>
    <dgm:cxn modelId="{2A19E408-CD4D-4E8E-99F3-DA5458C976B7}" type="presOf" srcId="{B19388EA-2110-46CF-9F8D-0BF482A7639B}" destId="{A8C00329-3C4F-4E04-8AF2-B84BFCF61338}" srcOrd="0" destOrd="0" presId="urn:microsoft.com/office/officeart/2005/8/layout/rings+Icon"/>
    <dgm:cxn modelId="{32F3C445-6817-41F1-858F-E44C7085CDD4}" type="presOf" srcId="{2E37750A-179B-4E01-A27D-0D1C15708A7C}" destId="{E90C5B18-A706-4531-B738-AB3D44C1D260}" srcOrd="0" destOrd="0" presId="urn:microsoft.com/office/officeart/2005/8/layout/rings+Icon"/>
    <dgm:cxn modelId="{5942ACDF-7A58-48EB-99CA-6C23B1BD768C}" type="presOf" srcId="{3A23650B-C446-4B3D-8F50-56AED60A5E5C}" destId="{F9411F47-5E56-44CB-B866-B6857699B960}" srcOrd="0" destOrd="0" presId="urn:microsoft.com/office/officeart/2005/8/layout/rings+Icon"/>
    <dgm:cxn modelId="{B5D10794-B25B-496A-A875-AD9950D5CA4E}" srcId="{2E37750A-179B-4E01-A27D-0D1C15708A7C}" destId="{3A23650B-C446-4B3D-8F50-56AED60A5E5C}" srcOrd="2" destOrd="0" parTransId="{67783338-D1AA-4E73-89AE-5C9EB538AAF7}" sibTransId="{09B44C4E-C3BE-49C1-A3E7-877714D5ADCF}"/>
    <dgm:cxn modelId="{4F6A4679-8710-4140-ABD2-7E2D221AC638}" type="presOf" srcId="{E03C3985-E80C-4ED9-9BC1-FE82CDE5F1AA}" destId="{7CBF5BB7-35D6-4A3E-ABA2-6811221BB5F4}" srcOrd="0" destOrd="0" presId="urn:microsoft.com/office/officeart/2005/8/layout/rings+Icon"/>
    <dgm:cxn modelId="{15727D35-D28A-4E02-8278-CF41AAE8D3B4}" srcId="{2E37750A-179B-4E01-A27D-0D1C15708A7C}" destId="{B19388EA-2110-46CF-9F8D-0BF482A7639B}" srcOrd="1" destOrd="0" parTransId="{37A57C37-4A6F-475A-AF7F-802F46D29C02}" sibTransId="{634160B6-CF7B-470C-A844-C9E38DB6B9F0}"/>
    <dgm:cxn modelId="{7834F584-B417-4DB8-AC09-3410DA1286A4}" srcId="{2E37750A-179B-4E01-A27D-0D1C15708A7C}" destId="{E03C3985-E80C-4ED9-9BC1-FE82CDE5F1AA}" srcOrd="0" destOrd="0" parTransId="{07498B19-C6E5-410C-8ED5-407916F7B265}" sibTransId="{450FE621-674D-4480-94F8-86E770811874}"/>
    <dgm:cxn modelId="{4D971B14-D666-4C23-8CF8-22CD904E0196}" type="presParOf" srcId="{E90C5B18-A706-4531-B738-AB3D44C1D260}" destId="{7CBF5BB7-35D6-4A3E-ABA2-6811221BB5F4}" srcOrd="0" destOrd="0" presId="urn:microsoft.com/office/officeart/2005/8/layout/rings+Icon"/>
    <dgm:cxn modelId="{1F7C46D2-E4FC-46E9-8240-48F31C8D16BF}" type="presParOf" srcId="{E90C5B18-A706-4531-B738-AB3D44C1D260}" destId="{A8C00329-3C4F-4E04-8AF2-B84BFCF61338}" srcOrd="1" destOrd="0" presId="urn:microsoft.com/office/officeart/2005/8/layout/rings+Icon"/>
    <dgm:cxn modelId="{8EF8AB26-3187-4B9B-8E0E-CDED37C0CB87}" type="presParOf" srcId="{E90C5B18-A706-4531-B738-AB3D44C1D260}" destId="{F9411F47-5E56-44CB-B866-B6857699B960}" srcOrd="2" destOrd="0" presId="urn:microsoft.com/office/officeart/2005/8/layout/rings+Icon"/>
    <dgm:cxn modelId="{0E20EEC7-135D-495A-8E94-7B7E3B88A5EA}" type="presParOf" srcId="{E90C5B18-A706-4531-B738-AB3D44C1D260}" destId="{D94999E3-2332-4F35-A854-9A12B28311B9}" srcOrd="3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88619DB-0657-4755-86A9-E45DBECBDBBC}" type="doc">
      <dgm:prSet loTypeId="urn:microsoft.com/office/officeart/2005/8/layout/list1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786FE6D-FE3C-4BBB-B230-6B2D01E08C0A}">
      <dgm:prSet phldrT="[Text]"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Background</a:t>
          </a:r>
          <a:endParaRPr lang="en-US" sz="2000" dirty="0">
            <a:latin typeface="+mn-lt"/>
          </a:endParaRPr>
        </a:p>
      </dgm:t>
    </dgm:pt>
    <dgm:pt modelId="{CAE434E7-78D7-43DB-ADD0-2214A8E2FF50}" type="parTrans" cxnId="{575F10E3-6EEB-4D01-BFCC-670D6B3008D4}">
      <dgm:prSet/>
      <dgm:spPr/>
      <dgm:t>
        <a:bodyPr/>
        <a:lstStyle/>
        <a:p>
          <a:endParaRPr lang="en-US" sz="3200"/>
        </a:p>
      </dgm:t>
    </dgm:pt>
    <dgm:pt modelId="{D51D4C7F-D92B-419F-88D1-2FAD5F2A78AC}" type="sibTrans" cxnId="{575F10E3-6EEB-4D01-BFCC-670D6B3008D4}">
      <dgm:prSet/>
      <dgm:spPr/>
      <dgm:t>
        <a:bodyPr/>
        <a:lstStyle/>
        <a:p>
          <a:endParaRPr lang="en-US" sz="3200"/>
        </a:p>
      </dgm:t>
    </dgm:pt>
    <dgm:pt modelId="{FA37EB99-7343-485F-BF3D-1A4306EBDCB3}">
      <dgm:prSet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Strategic Planning Process</a:t>
          </a:r>
          <a:endParaRPr lang="en-US" sz="2000" dirty="0" smtClean="0">
            <a:latin typeface="+mn-lt"/>
          </a:endParaRPr>
        </a:p>
      </dgm:t>
    </dgm:pt>
    <dgm:pt modelId="{FE04C370-E450-492C-87DC-EE176C66F338}" type="parTrans" cxnId="{8F6257BB-7BBD-43D3-A93E-7311F0A4FF63}">
      <dgm:prSet/>
      <dgm:spPr/>
      <dgm:t>
        <a:bodyPr/>
        <a:lstStyle/>
        <a:p>
          <a:endParaRPr lang="en-US" sz="3200"/>
        </a:p>
      </dgm:t>
    </dgm:pt>
    <dgm:pt modelId="{8B64DD39-2586-4BE1-8744-270C32852367}" type="sibTrans" cxnId="{8F6257BB-7BBD-43D3-A93E-7311F0A4FF63}">
      <dgm:prSet/>
      <dgm:spPr/>
      <dgm:t>
        <a:bodyPr/>
        <a:lstStyle/>
        <a:p>
          <a:endParaRPr lang="en-US" sz="3200"/>
        </a:p>
      </dgm:t>
    </dgm:pt>
    <dgm:pt modelId="{E48AD2EB-13DE-4AE5-AEA4-E0A13F23D821}">
      <dgm:prSet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ROI Overview</a:t>
          </a:r>
          <a:endParaRPr lang="en-US" sz="2000" dirty="0" smtClean="0">
            <a:latin typeface="+mn-lt"/>
          </a:endParaRPr>
        </a:p>
      </dgm:t>
    </dgm:pt>
    <dgm:pt modelId="{F1A4EE2E-E497-4EF1-996A-0B4541D8ABE1}" type="parTrans" cxnId="{6609682B-DD97-434B-8978-345F53E7E7A5}">
      <dgm:prSet/>
      <dgm:spPr/>
      <dgm:t>
        <a:bodyPr/>
        <a:lstStyle/>
        <a:p>
          <a:endParaRPr lang="en-US" sz="3200"/>
        </a:p>
      </dgm:t>
    </dgm:pt>
    <dgm:pt modelId="{216D4636-10CB-4268-8B69-5B930996B5C2}" type="sibTrans" cxnId="{6609682B-DD97-434B-8978-345F53E7E7A5}">
      <dgm:prSet/>
      <dgm:spPr/>
      <dgm:t>
        <a:bodyPr/>
        <a:lstStyle/>
        <a:p>
          <a:endParaRPr lang="en-US" sz="3200"/>
        </a:p>
      </dgm:t>
    </dgm:pt>
    <dgm:pt modelId="{20791743-B2EB-41F9-A851-A552FF61DAB3}">
      <dgm:prSet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Thank You</a:t>
          </a:r>
          <a:endParaRPr lang="en-US" sz="2000" dirty="0" smtClean="0">
            <a:latin typeface="+mn-lt"/>
          </a:endParaRPr>
        </a:p>
      </dgm:t>
    </dgm:pt>
    <dgm:pt modelId="{2AB997AF-B8A9-4C77-8461-F39589E46BC0}" type="parTrans" cxnId="{9F7AEC71-2FB3-4B08-9A47-541DCC6D9BB1}">
      <dgm:prSet/>
      <dgm:spPr/>
      <dgm:t>
        <a:bodyPr/>
        <a:lstStyle/>
        <a:p>
          <a:endParaRPr lang="en-US" sz="3200"/>
        </a:p>
      </dgm:t>
    </dgm:pt>
    <dgm:pt modelId="{595494A1-1357-4704-8592-0AB9108F1153}" type="sibTrans" cxnId="{9F7AEC71-2FB3-4B08-9A47-541DCC6D9BB1}">
      <dgm:prSet/>
      <dgm:spPr/>
      <dgm:t>
        <a:bodyPr/>
        <a:lstStyle/>
        <a:p>
          <a:endParaRPr lang="en-US" sz="3200"/>
        </a:p>
      </dgm:t>
    </dgm:pt>
    <dgm:pt modelId="{A47A0650-2BFB-49B6-8651-620D7B65162E}">
      <dgm:prSet phldrT="[Text]" custT="1"/>
      <dgm:spPr/>
      <dgm:t>
        <a:bodyPr/>
        <a:lstStyle/>
        <a:p>
          <a:r>
            <a:rPr lang="en-US" sz="1800" dirty="0" smtClean="0">
              <a:latin typeface="+mn-lt"/>
            </a:rPr>
            <a:t>Intent/Purpose of the Project</a:t>
          </a:r>
          <a:endParaRPr lang="en-US" sz="1800" dirty="0">
            <a:latin typeface="+mn-lt"/>
          </a:endParaRPr>
        </a:p>
      </dgm:t>
    </dgm:pt>
    <dgm:pt modelId="{D549F8A8-B727-464A-9ED0-DC3F883CF100}" type="parTrans" cxnId="{E6DC7AF8-9CD7-4966-ACFD-4D78401BBF4E}">
      <dgm:prSet/>
      <dgm:spPr/>
      <dgm:t>
        <a:bodyPr/>
        <a:lstStyle/>
        <a:p>
          <a:endParaRPr lang="en-US" sz="3200"/>
        </a:p>
      </dgm:t>
    </dgm:pt>
    <dgm:pt modelId="{2772A022-868E-48E0-972E-48ABE22FBD51}" type="sibTrans" cxnId="{E6DC7AF8-9CD7-4966-ACFD-4D78401BBF4E}">
      <dgm:prSet/>
      <dgm:spPr/>
      <dgm:t>
        <a:bodyPr/>
        <a:lstStyle/>
        <a:p>
          <a:endParaRPr lang="en-US" sz="3200"/>
        </a:p>
      </dgm:t>
    </dgm:pt>
    <dgm:pt modelId="{057092D0-E2A5-4982-A20A-91CFC2DA2D9E}">
      <dgm:prSet custT="1"/>
      <dgm:spPr/>
      <dgm:t>
        <a:bodyPr/>
        <a:lstStyle/>
        <a:p>
          <a:r>
            <a:rPr lang="en-US" sz="1800" dirty="0" smtClean="0">
              <a:latin typeface="+mn-lt"/>
            </a:rPr>
            <a:t>The Business First Approach</a:t>
          </a:r>
        </a:p>
      </dgm:t>
    </dgm:pt>
    <dgm:pt modelId="{3A84D9E4-58E9-40D4-8613-AD0AAB5DE766}" type="parTrans" cxnId="{9BBD33DB-53B5-4BAF-9271-5B828EED2825}">
      <dgm:prSet/>
      <dgm:spPr/>
      <dgm:t>
        <a:bodyPr/>
        <a:lstStyle/>
        <a:p>
          <a:endParaRPr lang="en-US" sz="3200"/>
        </a:p>
      </dgm:t>
    </dgm:pt>
    <dgm:pt modelId="{9E96EB5B-0884-455C-99FE-D4140481D1B8}" type="sibTrans" cxnId="{9BBD33DB-53B5-4BAF-9271-5B828EED2825}">
      <dgm:prSet/>
      <dgm:spPr/>
      <dgm:t>
        <a:bodyPr/>
        <a:lstStyle/>
        <a:p>
          <a:endParaRPr lang="en-US" sz="3200"/>
        </a:p>
      </dgm:t>
    </dgm:pt>
    <dgm:pt modelId="{35A605B0-4464-427E-ABA9-05F7D89E80C6}">
      <dgm:prSet custT="1"/>
      <dgm:spPr/>
      <dgm:t>
        <a:bodyPr/>
        <a:lstStyle/>
        <a:p>
          <a:r>
            <a:rPr lang="en-US" sz="1800" dirty="0" smtClean="0">
              <a:latin typeface="+mn-lt"/>
            </a:rPr>
            <a:t>Questions</a:t>
          </a:r>
        </a:p>
      </dgm:t>
    </dgm:pt>
    <dgm:pt modelId="{7DB3BE16-B66B-4449-9D2C-5CB097765213}" type="parTrans" cxnId="{F2B2F886-6441-47FA-9E5F-FDA8A9ABD2F0}">
      <dgm:prSet/>
      <dgm:spPr/>
      <dgm:t>
        <a:bodyPr/>
        <a:lstStyle/>
        <a:p>
          <a:endParaRPr lang="en-US" sz="3200"/>
        </a:p>
      </dgm:t>
    </dgm:pt>
    <dgm:pt modelId="{63DA0B5F-B4DA-4177-97DF-9DAFB0EFCD53}" type="sibTrans" cxnId="{F2B2F886-6441-47FA-9E5F-FDA8A9ABD2F0}">
      <dgm:prSet/>
      <dgm:spPr/>
      <dgm:t>
        <a:bodyPr/>
        <a:lstStyle/>
        <a:p>
          <a:endParaRPr lang="en-US" sz="3200"/>
        </a:p>
      </dgm:t>
    </dgm:pt>
    <dgm:pt modelId="{B8FFC914-129E-4A4A-A65F-6EB428E264F0}">
      <dgm:prSet custT="1"/>
      <dgm:spPr/>
      <dgm:t>
        <a:bodyPr/>
        <a:lstStyle/>
        <a:p>
          <a:r>
            <a:rPr lang="en-US" sz="1800" dirty="0" smtClean="0">
              <a:latin typeface="+mn-lt"/>
            </a:rPr>
            <a:t>Cost savings and cost avoidance</a:t>
          </a:r>
        </a:p>
      </dgm:t>
    </dgm:pt>
    <dgm:pt modelId="{9E0C88E4-18D8-4D61-A528-1783FF9AEC18}" type="parTrans" cxnId="{48773B49-71A1-4278-BEDE-7EBA877285D4}">
      <dgm:prSet/>
      <dgm:spPr/>
      <dgm:t>
        <a:bodyPr/>
        <a:lstStyle/>
        <a:p>
          <a:endParaRPr lang="en-US"/>
        </a:p>
      </dgm:t>
    </dgm:pt>
    <dgm:pt modelId="{6855E58F-E198-4145-A516-DAAC6C606113}" type="sibTrans" cxnId="{48773B49-71A1-4278-BEDE-7EBA877285D4}">
      <dgm:prSet/>
      <dgm:spPr/>
      <dgm:t>
        <a:bodyPr/>
        <a:lstStyle/>
        <a:p>
          <a:endParaRPr lang="en-US"/>
        </a:p>
      </dgm:t>
    </dgm:pt>
    <dgm:pt modelId="{6B46D1A4-B3F8-440D-A762-45AE327BEAC6}" type="pres">
      <dgm:prSet presAssocID="{588619DB-0657-4755-86A9-E45DBECBDBB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465A39-91AF-4B76-A2EF-5CD0AE63206A}" type="pres">
      <dgm:prSet presAssocID="{F786FE6D-FE3C-4BBB-B230-6B2D01E08C0A}" presName="parentLin" presStyleCnt="0"/>
      <dgm:spPr/>
    </dgm:pt>
    <dgm:pt modelId="{BF049797-89A7-47C3-9EBB-1160EBCED51A}" type="pres">
      <dgm:prSet presAssocID="{F786FE6D-FE3C-4BBB-B230-6B2D01E08C0A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D477CFD4-C636-42D3-873D-43D7E309610C}" type="pres">
      <dgm:prSet presAssocID="{F786FE6D-FE3C-4BBB-B230-6B2D01E08C0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265F24-990A-4E91-878A-C98F3EE63219}" type="pres">
      <dgm:prSet presAssocID="{F786FE6D-FE3C-4BBB-B230-6B2D01E08C0A}" presName="negativeSpace" presStyleCnt="0"/>
      <dgm:spPr/>
    </dgm:pt>
    <dgm:pt modelId="{D5C2A838-4C58-4E27-B7B3-FCE25287F7C0}" type="pres">
      <dgm:prSet presAssocID="{F786FE6D-FE3C-4BBB-B230-6B2D01E08C0A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334904-3015-49A0-AC9D-09DAFEA1519D}" type="pres">
      <dgm:prSet presAssocID="{D51D4C7F-D92B-419F-88D1-2FAD5F2A78AC}" presName="spaceBetweenRectangles" presStyleCnt="0"/>
      <dgm:spPr/>
    </dgm:pt>
    <dgm:pt modelId="{6ED1DBDE-9641-477A-8EE2-FA3099F3BE0B}" type="pres">
      <dgm:prSet presAssocID="{FA37EB99-7343-485F-BF3D-1A4306EBDCB3}" presName="parentLin" presStyleCnt="0"/>
      <dgm:spPr/>
    </dgm:pt>
    <dgm:pt modelId="{8637A27A-9487-4933-9813-3CC9C59B7344}" type="pres">
      <dgm:prSet presAssocID="{FA37EB99-7343-485F-BF3D-1A4306EBDCB3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619B08ED-D3EF-4D51-AD8B-3B1A31666C8A}" type="pres">
      <dgm:prSet presAssocID="{FA37EB99-7343-485F-BF3D-1A4306EBDCB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577187-4DB3-4E38-9F86-C95E1CF0141A}" type="pres">
      <dgm:prSet presAssocID="{FA37EB99-7343-485F-BF3D-1A4306EBDCB3}" presName="negativeSpace" presStyleCnt="0"/>
      <dgm:spPr/>
    </dgm:pt>
    <dgm:pt modelId="{858964D5-01C3-4243-BD1C-EF9EA87814CB}" type="pres">
      <dgm:prSet presAssocID="{FA37EB99-7343-485F-BF3D-1A4306EBDCB3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DAE912-AAAA-472E-8155-D32EDF12FDC3}" type="pres">
      <dgm:prSet presAssocID="{8B64DD39-2586-4BE1-8744-270C32852367}" presName="spaceBetweenRectangles" presStyleCnt="0"/>
      <dgm:spPr/>
    </dgm:pt>
    <dgm:pt modelId="{B8F43238-08CE-4381-ACA2-E7DA01D2B696}" type="pres">
      <dgm:prSet presAssocID="{E48AD2EB-13DE-4AE5-AEA4-E0A13F23D821}" presName="parentLin" presStyleCnt="0"/>
      <dgm:spPr/>
    </dgm:pt>
    <dgm:pt modelId="{D5D2E258-A942-452E-9E63-9B898EFE3A85}" type="pres">
      <dgm:prSet presAssocID="{E48AD2EB-13DE-4AE5-AEA4-E0A13F23D821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B5491C28-CFAF-41A4-811D-FD7B2D10F0FC}" type="pres">
      <dgm:prSet presAssocID="{E48AD2EB-13DE-4AE5-AEA4-E0A13F23D82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7BC092-E678-4599-A890-4B958E322E49}" type="pres">
      <dgm:prSet presAssocID="{E48AD2EB-13DE-4AE5-AEA4-E0A13F23D821}" presName="negativeSpace" presStyleCnt="0"/>
      <dgm:spPr/>
    </dgm:pt>
    <dgm:pt modelId="{0C039125-ABC5-4CD4-AB86-640C069C445F}" type="pres">
      <dgm:prSet presAssocID="{E48AD2EB-13DE-4AE5-AEA4-E0A13F23D821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67386C-F7A3-4F92-90FE-B8F4AFB3B711}" type="pres">
      <dgm:prSet presAssocID="{216D4636-10CB-4268-8B69-5B930996B5C2}" presName="spaceBetweenRectangles" presStyleCnt="0"/>
      <dgm:spPr/>
    </dgm:pt>
    <dgm:pt modelId="{BCB06775-77FB-494B-BD6E-D2E755B54EFE}" type="pres">
      <dgm:prSet presAssocID="{20791743-B2EB-41F9-A851-A552FF61DAB3}" presName="parentLin" presStyleCnt="0"/>
      <dgm:spPr/>
    </dgm:pt>
    <dgm:pt modelId="{C0E2A9A3-6AEC-4918-960B-86BD704CAEC5}" type="pres">
      <dgm:prSet presAssocID="{20791743-B2EB-41F9-A851-A552FF61DAB3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5717F347-6369-445D-B995-4166A0895B77}" type="pres">
      <dgm:prSet presAssocID="{20791743-B2EB-41F9-A851-A552FF61DAB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7359D3-6A31-4FC4-8099-D883E368C297}" type="pres">
      <dgm:prSet presAssocID="{20791743-B2EB-41F9-A851-A552FF61DAB3}" presName="negativeSpace" presStyleCnt="0"/>
      <dgm:spPr/>
    </dgm:pt>
    <dgm:pt modelId="{650737FA-AF79-4F3D-B8CD-23D3F3990BD6}" type="pres">
      <dgm:prSet presAssocID="{20791743-B2EB-41F9-A851-A552FF61DAB3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A2A3BAD-D20F-4FB6-9888-5ABB93C08F79}" type="presOf" srcId="{588619DB-0657-4755-86A9-E45DBECBDBBC}" destId="{6B46D1A4-B3F8-440D-A762-45AE327BEAC6}" srcOrd="0" destOrd="0" presId="urn:microsoft.com/office/officeart/2005/8/layout/list1"/>
    <dgm:cxn modelId="{092AF716-749F-42EC-88F3-806122871087}" type="presOf" srcId="{E48AD2EB-13DE-4AE5-AEA4-E0A13F23D821}" destId="{B5491C28-CFAF-41A4-811D-FD7B2D10F0FC}" srcOrd="1" destOrd="0" presId="urn:microsoft.com/office/officeart/2005/8/layout/list1"/>
    <dgm:cxn modelId="{B2B44F93-36F4-42D2-A234-1CB7B507B60F}" type="presOf" srcId="{B8FFC914-129E-4A4A-A65F-6EB428E264F0}" destId="{0C039125-ABC5-4CD4-AB86-640C069C445F}" srcOrd="0" destOrd="0" presId="urn:microsoft.com/office/officeart/2005/8/layout/list1"/>
    <dgm:cxn modelId="{3544E492-6374-4C1E-9632-1593E3F470F7}" type="presOf" srcId="{F786FE6D-FE3C-4BBB-B230-6B2D01E08C0A}" destId="{BF049797-89A7-47C3-9EBB-1160EBCED51A}" srcOrd="0" destOrd="0" presId="urn:microsoft.com/office/officeart/2005/8/layout/list1"/>
    <dgm:cxn modelId="{E44D9F7A-0770-4D8D-8F99-2215EFE7E4E3}" type="presOf" srcId="{057092D0-E2A5-4982-A20A-91CFC2DA2D9E}" destId="{858964D5-01C3-4243-BD1C-EF9EA87814CB}" srcOrd="0" destOrd="0" presId="urn:microsoft.com/office/officeart/2005/8/layout/list1"/>
    <dgm:cxn modelId="{9BBD33DB-53B5-4BAF-9271-5B828EED2825}" srcId="{FA37EB99-7343-485F-BF3D-1A4306EBDCB3}" destId="{057092D0-E2A5-4982-A20A-91CFC2DA2D9E}" srcOrd="0" destOrd="0" parTransId="{3A84D9E4-58E9-40D4-8613-AD0AAB5DE766}" sibTransId="{9E96EB5B-0884-455C-99FE-D4140481D1B8}"/>
    <dgm:cxn modelId="{9F7AEC71-2FB3-4B08-9A47-541DCC6D9BB1}" srcId="{588619DB-0657-4755-86A9-E45DBECBDBBC}" destId="{20791743-B2EB-41F9-A851-A552FF61DAB3}" srcOrd="3" destOrd="0" parTransId="{2AB997AF-B8A9-4C77-8461-F39589E46BC0}" sibTransId="{595494A1-1357-4704-8592-0AB9108F1153}"/>
    <dgm:cxn modelId="{2FBBFAB1-ACB2-439F-80A9-1322C5277FFB}" type="presOf" srcId="{A47A0650-2BFB-49B6-8651-620D7B65162E}" destId="{D5C2A838-4C58-4E27-B7B3-FCE25287F7C0}" srcOrd="0" destOrd="0" presId="urn:microsoft.com/office/officeart/2005/8/layout/list1"/>
    <dgm:cxn modelId="{5E5BB903-691B-4AB3-9A49-1C11CE6939C3}" type="presOf" srcId="{20791743-B2EB-41F9-A851-A552FF61DAB3}" destId="{C0E2A9A3-6AEC-4918-960B-86BD704CAEC5}" srcOrd="0" destOrd="0" presId="urn:microsoft.com/office/officeart/2005/8/layout/list1"/>
    <dgm:cxn modelId="{A465C529-1CE6-4F95-BE5F-F47BE2A9B4A1}" type="presOf" srcId="{FA37EB99-7343-485F-BF3D-1A4306EBDCB3}" destId="{8637A27A-9487-4933-9813-3CC9C59B7344}" srcOrd="0" destOrd="0" presId="urn:microsoft.com/office/officeart/2005/8/layout/list1"/>
    <dgm:cxn modelId="{6609682B-DD97-434B-8978-345F53E7E7A5}" srcId="{588619DB-0657-4755-86A9-E45DBECBDBBC}" destId="{E48AD2EB-13DE-4AE5-AEA4-E0A13F23D821}" srcOrd="2" destOrd="0" parTransId="{F1A4EE2E-E497-4EF1-996A-0B4541D8ABE1}" sibTransId="{216D4636-10CB-4268-8B69-5B930996B5C2}"/>
    <dgm:cxn modelId="{E6DC7AF8-9CD7-4966-ACFD-4D78401BBF4E}" srcId="{F786FE6D-FE3C-4BBB-B230-6B2D01E08C0A}" destId="{A47A0650-2BFB-49B6-8651-620D7B65162E}" srcOrd="0" destOrd="0" parTransId="{D549F8A8-B727-464A-9ED0-DC3F883CF100}" sibTransId="{2772A022-868E-48E0-972E-48ABE22FBD51}"/>
    <dgm:cxn modelId="{A89D3084-0559-48B3-8855-05795734BE83}" type="presOf" srcId="{35A605B0-4464-427E-ABA9-05F7D89E80C6}" destId="{650737FA-AF79-4F3D-B8CD-23D3F3990BD6}" srcOrd="0" destOrd="0" presId="urn:microsoft.com/office/officeart/2005/8/layout/list1"/>
    <dgm:cxn modelId="{26FFEF10-D9EF-4990-96EC-3FFA202F4237}" type="presOf" srcId="{F786FE6D-FE3C-4BBB-B230-6B2D01E08C0A}" destId="{D477CFD4-C636-42D3-873D-43D7E309610C}" srcOrd="1" destOrd="0" presId="urn:microsoft.com/office/officeart/2005/8/layout/list1"/>
    <dgm:cxn modelId="{F2B2F886-6441-47FA-9E5F-FDA8A9ABD2F0}" srcId="{20791743-B2EB-41F9-A851-A552FF61DAB3}" destId="{35A605B0-4464-427E-ABA9-05F7D89E80C6}" srcOrd="0" destOrd="0" parTransId="{7DB3BE16-B66B-4449-9D2C-5CB097765213}" sibTransId="{63DA0B5F-B4DA-4177-97DF-9DAFB0EFCD53}"/>
    <dgm:cxn modelId="{82F8CC06-A06B-458B-B07D-7A84604BC3D3}" type="presOf" srcId="{E48AD2EB-13DE-4AE5-AEA4-E0A13F23D821}" destId="{D5D2E258-A942-452E-9E63-9B898EFE3A85}" srcOrd="0" destOrd="0" presId="urn:microsoft.com/office/officeart/2005/8/layout/list1"/>
    <dgm:cxn modelId="{48773B49-71A1-4278-BEDE-7EBA877285D4}" srcId="{E48AD2EB-13DE-4AE5-AEA4-E0A13F23D821}" destId="{B8FFC914-129E-4A4A-A65F-6EB428E264F0}" srcOrd="0" destOrd="0" parTransId="{9E0C88E4-18D8-4D61-A528-1783FF9AEC18}" sibTransId="{6855E58F-E198-4145-A516-DAAC6C606113}"/>
    <dgm:cxn modelId="{3DD111E3-B77A-4F2C-B58B-DE40EC14139B}" type="presOf" srcId="{FA37EB99-7343-485F-BF3D-1A4306EBDCB3}" destId="{619B08ED-D3EF-4D51-AD8B-3B1A31666C8A}" srcOrd="1" destOrd="0" presId="urn:microsoft.com/office/officeart/2005/8/layout/list1"/>
    <dgm:cxn modelId="{F1C2C6CF-BEAA-49EF-AF38-A90FC9C21C18}" type="presOf" srcId="{20791743-B2EB-41F9-A851-A552FF61DAB3}" destId="{5717F347-6369-445D-B995-4166A0895B77}" srcOrd="1" destOrd="0" presId="urn:microsoft.com/office/officeart/2005/8/layout/list1"/>
    <dgm:cxn modelId="{8F6257BB-7BBD-43D3-A93E-7311F0A4FF63}" srcId="{588619DB-0657-4755-86A9-E45DBECBDBBC}" destId="{FA37EB99-7343-485F-BF3D-1A4306EBDCB3}" srcOrd="1" destOrd="0" parTransId="{FE04C370-E450-492C-87DC-EE176C66F338}" sibTransId="{8B64DD39-2586-4BE1-8744-270C32852367}"/>
    <dgm:cxn modelId="{575F10E3-6EEB-4D01-BFCC-670D6B3008D4}" srcId="{588619DB-0657-4755-86A9-E45DBECBDBBC}" destId="{F786FE6D-FE3C-4BBB-B230-6B2D01E08C0A}" srcOrd="0" destOrd="0" parTransId="{CAE434E7-78D7-43DB-ADD0-2214A8E2FF50}" sibTransId="{D51D4C7F-D92B-419F-88D1-2FAD5F2A78AC}"/>
    <dgm:cxn modelId="{6AD2FFAB-EEFC-48A2-AD22-ACBAF28A2AB8}" type="presParOf" srcId="{6B46D1A4-B3F8-440D-A762-45AE327BEAC6}" destId="{B3465A39-91AF-4B76-A2EF-5CD0AE63206A}" srcOrd="0" destOrd="0" presId="urn:microsoft.com/office/officeart/2005/8/layout/list1"/>
    <dgm:cxn modelId="{5B52C105-E026-4846-97BC-45C7B8512216}" type="presParOf" srcId="{B3465A39-91AF-4B76-A2EF-5CD0AE63206A}" destId="{BF049797-89A7-47C3-9EBB-1160EBCED51A}" srcOrd="0" destOrd="0" presId="urn:microsoft.com/office/officeart/2005/8/layout/list1"/>
    <dgm:cxn modelId="{65481886-E8EC-4B32-8150-407137467AB6}" type="presParOf" srcId="{B3465A39-91AF-4B76-A2EF-5CD0AE63206A}" destId="{D477CFD4-C636-42D3-873D-43D7E309610C}" srcOrd="1" destOrd="0" presId="urn:microsoft.com/office/officeart/2005/8/layout/list1"/>
    <dgm:cxn modelId="{8294F6F9-E484-4B55-99FF-6BC9BE7088AB}" type="presParOf" srcId="{6B46D1A4-B3F8-440D-A762-45AE327BEAC6}" destId="{50265F24-990A-4E91-878A-C98F3EE63219}" srcOrd="1" destOrd="0" presId="urn:microsoft.com/office/officeart/2005/8/layout/list1"/>
    <dgm:cxn modelId="{0690ACE7-1041-43D2-81E7-97D618CE8356}" type="presParOf" srcId="{6B46D1A4-B3F8-440D-A762-45AE327BEAC6}" destId="{D5C2A838-4C58-4E27-B7B3-FCE25287F7C0}" srcOrd="2" destOrd="0" presId="urn:microsoft.com/office/officeart/2005/8/layout/list1"/>
    <dgm:cxn modelId="{8C4B90B6-3C1B-45D5-AEC2-2E187B77A3F5}" type="presParOf" srcId="{6B46D1A4-B3F8-440D-A762-45AE327BEAC6}" destId="{05334904-3015-49A0-AC9D-09DAFEA1519D}" srcOrd="3" destOrd="0" presId="urn:microsoft.com/office/officeart/2005/8/layout/list1"/>
    <dgm:cxn modelId="{68A4392C-437F-4445-96CA-FF7C0C09105C}" type="presParOf" srcId="{6B46D1A4-B3F8-440D-A762-45AE327BEAC6}" destId="{6ED1DBDE-9641-477A-8EE2-FA3099F3BE0B}" srcOrd="4" destOrd="0" presId="urn:microsoft.com/office/officeart/2005/8/layout/list1"/>
    <dgm:cxn modelId="{F9EB2BFE-33B3-4077-A7DD-F1E963F8FC5A}" type="presParOf" srcId="{6ED1DBDE-9641-477A-8EE2-FA3099F3BE0B}" destId="{8637A27A-9487-4933-9813-3CC9C59B7344}" srcOrd="0" destOrd="0" presId="urn:microsoft.com/office/officeart/2005/8/layout/list1"/>
    <dgm:cxn modelId="{6D79141C-787A-4950-A047-333B4E365B65}" type="presParOf" srcId="{6ED1DBDE-9641-477A-8EE2-FA3099F3BE0B}" destId="{619B08ED-D3EF-4D51-AD8B-3B1A31666C8A}" srcOrd="1" destOrd="0" presId="urn:microsoft.com/office/officeart/2005/8/layout/list1"/>
    <dgm:cxn modelId="{63C05647-C2F2-4561-AA5D-8E56F508707D}" type="presParOf" srcId="{6B46D1A4-B3F8-440D-A762-45AE327BEAC6}" destId="{BF577187-4DB3-4E38-9F86-C95E1CF0141A}" srcOrd="5" destOrd="0" presId="urn:microsoft.com/office/officeart/2005/8/layout/list1"/>
    <dgm:cxn modelId="{0C488BEA-32CD-4884-AEC2-2D2CBF2A9B23}" type="presParOf" srcId="{6B46D1A4-B3F8-440D-A762-45AE327BEAC6}" destId="{858964D5-01C3-4243-BD1C-EF9EA87814CB}" srcOrd="6" destOrd="0" presId="urn:microsoft.com/office/officeart/2005/8/layout/list1"/>
    <dgm:cxn modelId="{85C966F8-8C27-4524-A0E5-45E5AC17A1D6}" type="presParOf" srcId="{6B46D1A4-B3F8-440D-A762-45AE327BEAC6}" destId="{2FDAE912-AAAA-472E-8155-D32EDF12FDC3}" srcOrd="7" destOrd="0" presId="urn:microsoft.com/office/officeart/2005/8/layout/list1"/>
    <dgm:cxn modelId="{DB0E8508-F612-43D6-BD51-5C3DA4A8C0DC}" type="presParOf" srcId="{6B46D1A4-B3F8-440D-A762-45AE327BEAC6}" destId="{B8F43238-08CE-4381-ACA2-E7DA01D2B696}" srcOrd="8" destOrd="0" presId="urn:microsoft.com/office/officeart/2005/8/layout/list1"/>
    <dgm:cxn modelId="{39B37BBC-7708-4058-A29B-C6580EF728A5}" type="presParOf" srcId="{B8F43238-08CE-4381-ACA2-E7DA01D2B696}" destId="{D5D2E258-A942-452E-9E63-9B898EFE3A85}" srcOrd="0" destOrd="0" presId="urn:microsoft.com/office/officeart/2005/8/layout/list1"/>
    <dgm:cxn modelId="{170EC7D0-D379-4FB9-A5D9-1885EE441657}" type="presParOf" srcId="{B8F43238-08CE-4381-ACA2-E7DA01D2B696}" destId="{B5491C28-CFAF-41A4-811D-FD7B2D10F0FC}" srcOrd="1" destOrd="0" presId="urn:microsoft.com/office/officeart/2005/8/layout/list1"/>
    <dgm:cxn modelId="{71E7C811-06FF-4424-AE6C-568B4D807BB6}" type="presParOf" srcId="{6B46D1A4-B3F8-440D-A762-45AE327BEAC6}" destId="{1C7BC092-E678-4599-A890-4B958E322E49}" srcOrd="9" destOrd="0" presId="urn:microsoft.com/office/officeart/2005/8/layout/list1"/>
    <dgm:cxn modelId="{4DC7F2BE-8011-4A5E-9471-D5105EED027C}" type="presParOf" srcId="{6B46D1A4-B3F8-440D-A762-45AE327BEAC6}" destId="{0C039125-ABC5-4CD4-AB86-640C069C445F}" srcOrd="10" destOrd="0" presId="urn:microsoft.com/office/officeart/2005/8/layout/list1"/>
    <dgm:cxn modelId="{1C6ED1DF-5907-43C9-AB42-847741A0FEB3}" type="presParOf" srcId="{6B46D1A4-B3F8-440D-A762-45AE327BEAC6}" destId="{5967386C-F7A3-4F92-90FE-B8F4AFB3B711}" srcOrd="11" destOrd="0" presId="urn:microsoft.com/office/officeart/2005/8/layout/list1"/>
    <dgm:cxn modelId="{238AA9E4-4F39-4036-B40D-6EB5FC3DBF52}" type="presParOf" srcId="{6B46D1A4-B3F8-440D-A762-45AE327BEAC6}" destId="{BCB06775-77FB-494B-BD6E-D2E755B54EFE}" srcOrd="12" destOrd="0" presId="urn:microsoft.com/office/officeart/2005/8/layout/list1"/>
    <dgm:cxn modelId="{F615FB66-CD4F-4553-9883-8BCF1373EA81}" type="presParOf" srcId="{BCB06775-77FB-494B-BD6E-D2E755B54EFE}" destId="{C0E2A9A3-6AEC-4918-960B-86BD704CAEC5}" srcOrd="0" destOrd="0" presId="urn:microsoft.com/office/officeart/2005/8/layout/list1"/>
    <dgm:cxn modelId="{88F8CDCE-EA0B-4498-B71C-A70C158C7710}" type="presParOf" srcId="{BCB06775-77FB-494B-BD6E-D2E755B54EFE}" destId="{5717F347-6369-445D-B995-4166A0895B77}" srcOrd="1" destOrd="0" presId="urn:microsoft.com/office/officeart/2005/8/layout/list1"/>
    <dgm:cxn modelId="{AF2DDB38-6B1B-4502-83EF-6939B75059B9}" type="presParOf" srcId="{6B46D1A4-B3F8-440D-A762-45AE327BEAC6}" destId="{C87359D3-6A31-4FC4-8099-D883E368C297}" srcOrd="13" destOrd="0" presId="urn:microsoft.com/office/officeart/2005/8/layout/list1"/>
    <dgm:cxn modelId="{54D02578-FAEA-4BBE-883C-CD37D02F5B7A}" type="presParOf" srcId="{6B46D1A4-B3F8-440D-A762-45AE327BEAC6}" destId="{650737FA-AF79-4F3D-B8CD-23D3F3990BD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86751D-565F-44FD-BD8C-5D19BA42189E}" type="doc">
      <dgm:prSet loTypeId="urn:microsoft.com/office/officeart/2005/8/layout/vList4#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40822FE8-6CF4-455E-BCEB-C04AE1577BC5}">
      <dgm:prSet phldrT="[Text]" custT="1"/>
      <dgm:spPr/>
      <dgm:t>
        <a:bodyPr/>
        <a:lstStyle/>
        <a:p>
          <a:r>
            <a:rPr lang="en-US" sz="1800" dirty="0" smtClean="0"/>
            <a:t>Indiana’s justice and public safety organizations have historically made independent decisions regarding public safety data communications and how and when to share electronic data.</a:t>
          </a:r>
          <a:endParaRPr lang="en-US" sz="1800" dirty="0"/>
        </a:p>
      </dgm:t>
    </dgm:pt>
    <dgm:pt modelId="{09FA2AB3-C8DC-4680-87E3-D0FD128F0695}" type="parTrans" cxnId="{185FAD3F-AABA-44CD-A045-B8A0201FD97E}">
      <dgm:prSet/>
      <dgm:spPr/>
      <dgm:t>
        <a:bodyPr/>
        <a:lstStyle/>
        <a:p>
          <a:endParaRPr lang="en-US" sz="6000"/>
        </a:p>
      </dgm:t>
    </dgm:pt>
    <dgm:pt modelId="{9E76D622-1918-4262-A07D-651D9198624F}" type="sibTrans" cxnId="{185FAD3F-AABA-44CD-A045-B8A0201FD97E}">
      <dgm:prSet/>
      <dgm:spPr/>
      <dgm:t>
        <a:bodyPr/>
        <a:lstStyle/>
        <a:p>
          <a:endParaRPr lang="en-US" sz="6000"/>
        </a:p>
      </dgm:t>
    </dgm:pt>
    <dgm:pt modelId="{0BBAC7D1-C5A9-48E6-85D3-30848D1E73EE}">
      <dgm:prSet custT="1"/>
      <dgm:spPr/>
      <dgm:t>
        <a:bodyPr/>
        <a:lstStyle/>
        <a:p>
          <a:r>
            <a:rPr lang="en-US" sz="1800" smtClean="0"/>
            <a:t>An opportunity existed to improve efficiency and enhance public safety services.</a:t>
          </a:r>
          <a:endParaRPr lang="en-US" sz="1800" dirty="0" smtClean="0"/>
        </a:p>
      </dgm:t>
    </dgm:pt>
    <dgm:pt modelId="{42825320-DB97-43F3-83EE-A97997239083}" type="parTrans" cxnId="{E8D2C6E8-ACD2-445C-919F-0C0EF211128D}">
      <dgm:prSet/>
      <dgm:spPr/>
      <dgm:t>
        <a:bodyPr/>
        <a:lstStyle/>
        <a:p>
          <a:endParaRPr lang="en-US" sz="6000"/>
        </a:p>
      </dgm:t>
    </dgm:pt>
    <dgm:pt modelId="{C7D30F4F-0054-4CB3-B150-1C47742FD9DB}" type="sibTrans" cxnId="{E8D2C6E8-ACD2-445C-919F-0C0EF211128D}">
      <dgm:prSet/>
      <dgm:spPr/>
      <dgm:t>
        <a:bodyPr/>
        <a:lstStyle/>
        <a:p>
          <a:endParaRPr lang="en-US" sz="6000"/>
        </a:p>
      </dgm:t>
    </dgm:pt>
    <dgm:pt modelId="{ACF9C591-B478-4908-BB5D-FFB7B5CEC805}">
      <dgm:prSet custT="1"/>
      <dgm:spPr/>
      <dgm:t>
        <a:bodyPr/>
        <a:lstStyle/>
        <a:p>
          <a:r>
            <a:rPr lang="en-US" sz="1800" dirty="0" smtClean="0"/>
            <a:t>The State of Indiana public safety community recognized a need to enhance services by sharing data across jurisdictions, including among local, state and federal public safety agencies.</a:t>
          </a:r>
        </a:p>
      </dgm:t>
    </dgm:pt>
    <dgm:pt modelId="{6C7582A1-B519-4CAA-B443-280889B14EE2}" type="parTrans" cxnId="{A3448C1F-1B05-4B2F-B1DB-E9DCD982BA32}">
      <dgm:prSet/>
      <dgm:spPr/>
      <dgm:t>
        <a:bodyPr/>
        <a:lstStyle/>
        <a:p>
          <a:endParaRPr lang="en-US" sz="6000"/>
        </a:p>
      </dgm:t>
    </dgm:pt>
    <dgm:pt modelId="{BA1E5F83-0465-449B-A14A-874BF68ED2A0}" type="sibTrans" cxnId="{A3448C1F-1B05-4B2F-B1DB-E9DCD982BA32}">
      <dgm:prSet/>
      <dgm:spPr/>
      <dgm:t>
        <a:bodyPr/>
        <a:lstStyle/>
        <a:p>
          <a:endParaRPr lang="en-US" sz="6000"/>
        </a:p>
      </dgm:t>
    </dgm:pt>
    <dgm:pt modelId="{4B0B7B60-7F7D-4A23-A8E9-3C61B3358374}">
      <dgm:prSet custT="1"/>
      <dgm:spPr/>
      <dgm:t>
        <a:bodyPr/>
        <a:lstStyle/>
        <a:p>
          <a:r>
            <a:rPr lang="en-US" sz="1800" dirty="0" smtClean="0">
              <a:latin typeface="+mn-lt"/>
            </a:rPr>
            <a:t>State of Indiana desired to emerge as a national leader in criminal justice and public safety information sharing.</a:t>
          </a:r>
          <a:endParaRPr lang="en-US" sz="1800" dirty="0" smtClean="0"/>
        </a:p>
      </dgm:t>
    </dgm:pt>
    <dgm:pt modelId="{01722C10-B19C-4290-A311-2FE6D7F8E798}" type="parTrans" cxnId="{5964A017-624C-4866-A70A-D4B0FEEC63D2}">
      <dgm:prSet/>
      <dgm:spPr/>
      <dgm:t>
        <a:bodyPr/>
        <a:lstStyle/>
        <a:p>
          <a:endParaRPr lang="en-US"/>
        </a:p>
      </dgm:t>
    </dgm:pt>
    <dgm:pt modelId="{52E782AE-2A5D-4957-8373-63F8A8D3D06A}" type="sibTrans" cxnId="{5964A017-624C-4866-A70A-D4B0FEEC63D2}">
      <dgm:prSet/>
      <dgm:spPr/>
      <dgm:t>
        <a:bodyPr/>
        <a:lstStyle/>
        <a:p>
          <a:endParaRPr lang="en-US"/>
        </a:p>
      </dgm:t>
    </dgm:pt>
    <dgm:pt modelId="{3A0D951E-FFA4-46CA-99D1-035CF82E3E5C}" type="pres">
      <dgm:prSet presAssocID="{CF86751D-565F-44FD-BD8C-5D19BA42189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E69FD71-A633-41AD-9C3D-25409E830F40}" type="pres">
      <dgm:prSet presAssocID="{40822FE8-6CF4-455E-BCEB-C04AE1577BC5}" presName="comp" presStyleCnt="0"/>
      <dgm:spPr/>
    </dgm:pt>
    <dgm:pt modelId="{9695F0C3-730A-49C0-9EB6-05D6C847CA43}" type="pres">
      <dgm:prSet presAssocID="{40822FE8-6CF4-455E-BCEB-C04AE1577BC5}" presName="box" presStyleLbl="node1" presStyleIdx="0" presStyleCnt="4"/>
      <dgm:spPr/>
      <dgm:t>
        <a:bodyPr/>
        <a:lstStyle/>
        <a:p>
          <a:endParaRPr lang="en-US"/>
        </a:p>
      </dgm:t>
    </dgm:pt>
    <dgm:pt modelId="{A44FE29A-97C7-4AB0-8208-0E24AC6CA186}" type="pres">
      <dgm:prSet presAssocID="{40822FE8-6CF4-455E-BCEB-C04AE1577BC5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774C68B-DE96-44CA-9CEB-169625F576D4}" type="pres">
      <dgm:prSet presAssocID="{40822FE8-6CF4-455E-BCEB-C04AE1577BC5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761770-6B55-403B-8C8E-9B0872163AC9}" type="pres">
      <dgm:prSet presAssocID="{9E76D622-1918-4262-A07D-651D9198624F}" presName="spacer" presStyleCnt="0"/>
      <dgm:spPr/>
    </dgm:pt>
    <dgm:pt modelId="{0F02E748-6954-4C02-AD76-F69CDC15C925}" type="pres">
      <dgm:prSet presAssocID="{0BBAC7D1-C5A9-48E6-85D3-30848D1E73EE}" presName="comp" presStyleCnt="0"/>
      <dgm:spPr/>
    </dgm:pt>
    <dgm:pt modelId="{BC57F9E8-F8D7-4F55-B243-267B09B9411A}" type="pres">
      <dgm:prSet presAssocID="{0BBAC7D1-C5A9-48E6-85D3-30848D1E73EE}" presName="box" presStyleLbl="node1" presStyleIdx="1" presStyleCnt="4"/>
      <dgm:spPr/>
      <dgm:t>
        <a:bodyPr/>
        <a:lstStyle/>
        <a:p>
          <a:endParaRPr lang="en-US"/>
        </a:p>
      </dgm:t>
    </dgm:pt>
    <dgm:pt modelId="{889F0346-750E-480F-96C2-575098ADC5B9}" type="pres">
      <dgm:prSet presAssocID="{0BBAC7D1-C5A9-48E6-85D3-30848D1E73EE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36A9AE8-B4EC-4BAD-B753-B4D8CC9AE1C4}" type="pres">
      <dgm:prSet presAssocID="{0BBAC7D1-C5A9-48E6-85D3-30848D1E73EE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19C4F7-3038-4942-80C4-4ED0FA1F6DAD}" type="pres">
      <dgm:prSet presAssocID="{C7D30F4F-0054-4CB3-B150-1C47742FD9DB}" presName="spacer" presStyleCnt="0"/>
      <dgm:spPr/>
    </dgm:pt>
    <dgm:pt modelId="{FD2A43F9-850C-4BA7-95F1-8354737E4B32}" type="pres">
      <dgm:prSet presAssocID="{ACF9C591-B478-4908-BB5D-FFB7B5CEC805}" presName="comp" presStyleCnt="0"/>
      <dgm:spPr/>
    </dgm:pt>
    <dgm:pt modelId="{1B5D1D5A-0C99-4AAF-BDEB-E23D2ACC221F}" type="pres">
      <dgm:prSet presAssocID="{ACF9C591-B478-4908-BB5D-FFB7B5CEC805}" presName="box" presStyleLbl="node1" presStyleIdx="2" presStyleCnt="4"/>
      <dgm:spPr/>
      <dgm:t>
        <a:bodyPr/>
        <a:lstStyle/>
        <a:p>
          <a:endParaRPr lang="en-US"/>
        </a:p>
      </dgm:t>
    </dgm:pt>
    <dgm:pt modelId="{31E7D84A-B152-4D47-B0BB-ADE8B166A100}" type="pres">
      <dgm:prSet presAssocID="{ACF9C591-B478-4908-BB5D-FFB7B5CEC805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03504EF-38F5-4A34-97D4-2E28318A6D14}" type="pres">
      <dgm:prSet presAssocID="{ACF9C591-B478-4908-BB5D-FFB7B5CEC805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CDC170-C20B-44AC-934E-F460996D06DF}" type="pres">
      <dgm:prSet presAssocID="{BA1E5F83-0465-449B-A14A-874BF68ED2A0}" presName="spacer" presStyleCnt="0"/>
      <dgm:spPr/>
    </dgm:pt>
    <dgm:pt modelId="{F5E50981-4D77-43FF-813A-DA8C7E27A446}" type="pres">
      <dgm:prSet presAssocID="{4B0B7B60-7F7D-4A23-A8E9-3C61B3358374}" presName="comp" presStyleCnt="0"/>
      <dgm:spPr/>
    </dgm:pt>
    <dgm:pt modelId="{8A17E7AA-5585-4EB7-A746-A93431290ADA}" type="pres">
      <dgm:prSet presAssocID="{4B0B7B60-7F7D-4A23-A8E9-3C61B3358374}" presName="box" presStyleLbl="node1" presStyleIdx="3" presStyleCnt="4"/>
      <dgm:spPr/>
      <dgm:t>
        <a:bodyPr/>
        <a:lstStyle/>
        <a:p>
          <a:endParaRPr lang="en-US"/>
        </a:p>
      </dgm:t>
    </dgm:pt>
    <dgm:pt modelId="{DFCA101F-5F9E-43F6-BAEC-821215D7A984}" type="pres">
      <dgm:prSet presAssocID="{4B0B7B60-7F7D-4A23-A8E9-3C61B3358374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B18D4E5B-F05E-4881-B7B4-D08646BD727F}" type="pres">
      <dgm:prSet presAssocID="{4B0B7B60-7F7D-4A23-A8E9-3C61B3358374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64A017-624C-4866-A70A-D4B0FEEC63D2}" srcId="{CF86751D-565F-44FD-BD8C-5D19BA42189E}" destId="{4B0B7B60-7F7D-4A23-A8E9-3C61B3358374}" srcOrd="3" destOrd="0" parTransId="{01722C10-B19C-4290-A311-2FE6D7F8E798}" sibTransId="{52E782AE-2A5D-4957-8373-63F8A8D3D06A}"/>
    <dgm:cxn modelId="{454571B6-7DB6-4F3B-B7E6-ABE6746EBC0F}" type="presOf" srcId="{CF86751D-565F-44FD-BD8C-5D19BA42189E}" destId="{3A0D951E-FFA4-46CA-99D1-035CF82E3E5C}" srcOrd="0" destOrd="0" presId="urn:microsoft.com/office/officeart/2005/8/layout/vList4#1"/>
    <dgm:cxn modelId="{A3448C1F-1B05-4B2F-B1DB-E9DCD982BA32}" srcId="{CF86751D-565F-44FD-BD8C-5D19BA42189E}" destId="{ACF9C591-B478-4908-BB5D-FFB7B5CEC805}" srcOrd="2" destOrd="0" parTransId="{6C7582A1-B519-4CAA-B443-280889B14EE2}" sibTransId="{BA1E5F83-0465-449B-A14A-874BF68ED2A0}"/>
    <dgm:cxn modelId="{141E2701-4A86-4A19-94E3-8B883A1BF3B4}" type="presOf" srcId="{ACF9C591-B478-4908-BB5D-FFB7B5CEC805}" destId="{1B5D1D5A-0C99-4AAF-BDEB-E23D2ACC221F}" srcOrd="0" destOrd="0" presId="urn:microsoft.com/office/officeart/2005/8/layout/vList4#1"/>
    <dgm:cxn modelId="{B32CB934-30E3-4B97-A6C6-E610196DE02F}" type="presOf" srcId="{40822FE8-6CF4-455E-BCEB-C04AE1577BC5}" destId="{9695F0C3-730A-49C0-9EB6-05D6C847CA43}" srcOrd="0" destOrd="0" presId="urn:microsoft.com/office/officeart/2005/8/layout/vList4#1"/>
    <dgm:cxn modelId="{A1002FDC-E8BD-419D-918D-EC10BED20E88}" type="presOf" srcId="{4B0B7B60-7F7D-4A23-A8E9-3C61B3358374}" destId="{B18D4E5B-F05E-4881-B7B4-D08646BD727F}" srcOrd="1" destOrd="0" presId="urn:microsoft.com/office/officeart/2005/8/layout/vList4#1"/>
    <dgm:cxn modelId="{4041D95B-7781-48B7-8B76-2342744AD196}" type="presOf" srcId="{0BBAC7D1-C5A9-48E6-85D3-30848D1E73EE}" destId="{BC57F9E8-F8D7-4F55-B243-267B09B9411A}" srcOrd="0" destOrd="0" presId="urn:microsoft.com/office/officeart/2005/8/layout/vList4#1"/>
    <dgm:cxn modelId="{EADCE4D3-FD2A-4D20-BBA9-3C2BF31529F0}" type="presOf" srcId="{ACF9C591-B478-4908-BB5D-FFB7B5CEC805}" destId="{F03504EF-38F5-4A34-97D4-2E28318A6D14}" srcOrd="1" destOrd="0" presId="urn:microsoft.com/office/officeart/2005/8/layout/vList4#1"/>
    <dgm:cxn modelId="{E8D2C6E8-ACD2-445C-919F-0C0EF211128D}" srcId="{CF86751D-565F-44FD-BD8C-5D19BA42189E}" destId="{0BBAC7D1-C5A9-48E6-85D3-30848D1E73EE}" srcOrd="1" destOrd="0" parTransId="{42825320-DB97-43F3-83EE-A97997239083}" sibTransId="{C7D30F4F-0054-4CB3-B150-1C47742FD9DB}"/>
    <dgm:cxn modelId="{185FAD3F-AABA-44CD-A045-B8A0201FD97E}" srcId="{CF86751D-565F-44FD-BD8C-5D19BA42189E}" destId="{40822FE8-6CF4-455E-BCEB-C04AE1577BC5}" srcOrd="0" destOrd="0" parTransId="{09FA2AB3-C8DC-4680-87E3-D0FD128F0695}" sibTransId="{9E76D622-1918-4262-A07D-651D9198624F}"/>
    <dgm:cxn modelId="{0A5582A0-22F7-4780-83A7-20E9641B8ADD}" type="presOf" srcId="{40822FE8-6CF4-455E-BCEB-C04AE1577BC5}" destId="{1774C68B-DE96-44CA-9CEB-169625F576D4}" srcOrd="1" destOrd="0" presId="urn:microsoft.com/office/officeart/2005/8/layout/vList4#1"/>
    <dgm:cxn modelId="{5934A903-580D-4719-8A17-60C107AC9D0A}" type="presOf" srcId="{0BBAC7D1-C5A9-48E6-85D3-30848D1E73EE}" destId="{A36A9AE8-B4EC-4BAD-B753-B4D8CC9AE1C4}" srcOrd="1" destOrd="0" presId="urn:microsoft.com/office/officeart/2005/8/layout/vList4#1"/>
    <dgm:cxn modelId="{4C6AAE37-6B45-4230-AFC4-2702C3CC4B1E}" type="presOf" srcId="{4B0B7B60-7F7D-4A23-A8E9-3C61B3358374}" destId="{8A17E7AA-5585-4EB7-A746-A93431290ADA}" srcOrd="0" destOrd="0" presId="urn:microsoft.com/office/officeart/2005/8/layout/vList4#1"/>
    <dgm:cxn modelId="{B6DFB932-EAD6-413A-8048-9F4DA0109659}" type="presParOf" srcId="{3A0D951E-FFA4-46CA-99D1-035CF82E3E5C}" destId="{CE69FD71-A633-41AD-9C3D-25409E830F40}" srcOrd="0" destOrd="0" presId="urn:microsoft.com/office/officeart/2005/8/layout/vList4#1"/>
    <dgm:cxn modelId="{E06C197F-5A28-4EB2-8099-6D76093FCD37}" type="presParOf" srcId="{CE69FD71-A633-41AD-9C3D-25409E830F40}" destId="{9695F0C3-730A-49C0-9EB6-05D6C847CA43}" srcOrd="0" destOrd="0" presId="urn:microsoft.com/office/officeart/2005/8/layout/vList4#1"/>
    <dgm:cxn modelId="{4A09280A-AA77-4960-B777-52D9B0EEBC0B}" type="presParOf" srcId="{CE69FD71-A633-41AD-9C3D-25409E830F40}" destId="{A44FE29A-97C7-4AB0-8208-0E24AC6CA186}" srcOrd="1" destOrd="0" presId="urn:microsoft.com/office/officeart/2005/8/layout/vList4#1"/>
    <dgm:cxn modelId="{66D5982F-6F0E-45C8-95D2-617A614CFFE8}" type="presParOf" srcId="{CE69FD71-A633-41AD-9C3D-25409E830F40}" destId="{1774C68B-DE96-44CA-9CEB-169625F576D4}" srcOrd="2" destOrd="0" presId="urn:microsoft.com/office/officeart/2005/8/layout/vList4#1"/>
    <dgm:cxn modelId="{40FDE8D2-3379-404E-8443-6E3A4F645205}" type="presParOf" srcId="{3A0D951E-FFA4-46CA-99D1-035CF82E3E5C}" destId="{42761770-6B55-403B-8C8E-9B0872163AC9}" srcOrd="1" destOrd="0" presId="urn:microsoft.com/office/officeart/2005/8/layout/vList4#1"/>
    <dgm:cxn modelId="{588C2C67-C157-4F2E-9B79-F2423FD49DD9}" type="presParOf" srcId="{3A0D951E-FFA4-46CA-99D1-035CF82E3E5C}" destId="{0F02E748-6954-4C02-AD76-F69CDC15C925}" srcOrd="2" destOrd="0" presId="urn:microsoft.com/office/officeart/2005/8/layout/vList4#1"/>
    <dgm:cxn modelId="{F1595187-6083-40EF-965A-A4939627B56A}" type="presParOf" srcId="{0F02E748-6954-4C02-AD76-F69CDC15C925}" destId="{BC57F9E8-F8D7-4F55-B243-267B09B9411A}" srcOrd="0" destOrd="0" presId="urn:microsoft.com/office/officeart/2005/8/layout/vList4#1"/>
    <dgm:cxn modelId="{B3A3B3DB-F90B-4932-9F3A-26874032CCF1}" type="presParOf" srcId="{0F02E748-6954-4C02-AD76-F69CDC15C925}" destId="{889F0346-750E-480F-96C2-575098ADC5B9}" srcOrd="1" destOrd="0" presId="urn:microsoft.com/office/officeart/2005/8/layout/vList4#1"/>
    <dgm:cxn modelId="{4504ADFC-282A-4635-B6E7-2C061E1CF448}" type="presParOf" srcId="{0F02E748-6954-4C02-AD76-F69CDC15C925}" destId="{A36A9AE8-B4EC-4BAD-B753-B4D8CC9AE1C4}" srcOrd="2" destOrd="0" presId="urn:microsoft.com/office/officeart/2005/8/layout/vList4#1"/>
    <dgm:cxn modelId="{0549AF98-9D08-496D-9E0F-3BCEEFA6EECD}" type="presParOf" srcId="{3A0D951E-FFA4-46CA-99D1-035CF82E3E5C}" destId="{AB19C4F7-3038-4942-80C4-4ED0FA1F6DAD}" srcOrd="3" destOrd="0" presId="urn:microsoft.com/office/officeart/2005/8/layout/vList4#1"/>
    <dgm:cxn modelId="{E2455E0F-E877-4B36-A971-F897F1F2ACC0}" type="presParOf" srcId="{3A0D951E-FFA4-46CA-99D1-035CF82E3E5C}" destId="{FD2A43F9-850C-4BA7-95F1-8354737E4B32}" srcOrd="4" destOrd="0" presId="urn:microsoft.com/office/officeart/2005/8/layout/vList4#1"/>
    <dgm:cxn modelId="{98C384AC-7916-4E1B-B279-C6DF4DC20CBD}" type="presParOf" srcId="{FD2A43F9-850C-4BA7-95F1-8354737E4B32}" destId="{1B5D1D5A-0C99-4AAF-BDEB-E23D2ACC221F}" srcOrd="0" destOrd="0" presId="urn:microsoft.com/office/officeart/2005/8/layout/vList4#1"/>
    <dgm:cxn modelId="{3C2ED61B-87A9-4B69-8D32-CBCD2B085ABA}" type="presParOf" srcId="{FD2A43F9-850C-4BA7-95F1-8354737E4B32}" destId="{31E7D84A-B152-4D47-B0BB-ADE8B166A100}" srcOrd="1" destOrd="0" presId="urn:microsoft.com/office/officeart/2005/8/layout/vList4#1"/>
    <dgm:cxn modelId="{C77F614B-6C40-4A63-8283-577F398C3520}" type="presParOf" srcId="{FD2A43F9-850C-4BA7-95F1-8354737E4B32}" destId="{F03504EF-38F5-4A34-97D4-2E28318A6D14}" srcOrd="2" destOrd="0" presId="urn:microsoft.com/office/officeart/2005/8/layout/vList4#1"/>
    <dgm:cxn modelId="{DB016CEE-BA66-4272-BF8A-C5664717E0EF}" type="presParOf" srcId="{3A0D951E-FFA4-46CA-99D1-035CF82E3E5C}" destId="{03CDC170-C20B-44AC-934E-F460996D06DF}" srcOrd="5" destOrd="0" presId="urn:microsoft.com/office/officeart/2005/8/layout/vList4#1"/>
    <dgm:cxn modelId="{8526A96A-7757-4891-AA43-F315D183B14E}" type="presParOf" srcId="{3A0D951E-FFA4-46CA-99D1-035CF82E3E5C}" destId="{F5E50981-4D77-43FF-813A-DA8C7E27A446}" srcOrd="6" destOrd="0" presId="urn:microsoft.com/office/officeart/2005/8/layout/vList4#1"/>
    <dgm:cxn modelId="{B8B8E27B-DDB4-4A31-9BA4-2121DE16CC98}" type="presParOf" srcId="{F5E50981-4D77-43FF-813A-DA8C7E27A446}" destId="{8A17E7AA-5585-4EB7-A746-A93431290ADA}" srcOrd="0" destOrd="0" presId="urn:microsoft.com/office/officeart/2005/8/layout/vList4#1"/>
    <dgm:cxn modelId="{7040DF90-0A1B-46EC-B15F-3DF3273D67A8}" type="presParOf" srcId="{F5E50981-4D77-43FF-813A-DA8C7E27A446}" destId="{DFCA101F-5F9E-43F6-BAEC-821215D7A984}" srcOrd="1" destOrd="0" presId="urn:microsoft.com/office/officeart/2005/8/layout/vList4#1"/>
    <dgm:cxn modelId="{69B606F0-C691-49F2-8358-992461807B2E}" type="presParOf" srcId="{F5E50981-4D77-43FF-813A-DA8C7E27A446}" destId="{B18D4E5B-F05E-4881-B7B4-D08646BD727F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8619DB-0657-4755-86A9-E45DBECBDBBC}" type="doc">
      <dgm:prSet loTypeId="urn:microsoft.com/office/officeart/2005/8/layout/list1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786FE6D-FE3C-4BBB-B230-6B2D01E08C0A}">
      <dgm:prSet phldrT="[Text]"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Background</a:t>
          </a:r>
          <a:endParaRPr lang="en-US" sz="2000" dirty="0">
            <a:latin typeface="+mn-lt"/>
          </a:endParaRPr>
        </a:p>
      </dgm:t>
    </dgm:pt>
    <dgm:pt modelId="{CAE434E7-78D7-43DB-ADD0-2214A8E2FF50}" type="parTrans" cxnId="{575F10E3-6EEB-4D01-BFCC-670D6B3008D4}">
      <dgm:prSet/>
      <dgm:spPr/>
      <dgm:t>
        <a:bodyPr/>
        <a:lstStyle/>
        <a:p>
          <a:endParaRPr lang="en-US" sz="3200"/>
        </a:p>
      </dgm:t>
    </dgm:pt>
    <dgm:pt modelId="{D51D4C7F-D92B-419F-88D1-2FAD5F2A78AC}" type="sibTrans" cxnId="{575F10E3-6EEB-4D01-BFCC-670D6B3008D4}">
      <dgm:prSet/>
      <dgm:spPr/>
      <dgm:t>
        <a:bodyPr/>
        <a:lstStyle/>
        <a:p>
          <a:endParaRPr lang="en-US" sz="3200"/>
        </a:p>
      </dgm:t>
    </dgm:pt>
    <dgm:pt modelId="{FA37EB99-7343-485F-BF3D-1A4306EBDCB3}">
      <dgm:prSet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Strategic Planning Process</a:t>
          </a:r>
          <a:endParaRPr lang="en-US" sz="2000" dirty="0" smtClean="0">
            <a:latin typeface="+mn-lt"/>
          </a:endParaRPr>
        </a:p>
      </dgm:t>
    </dgm:pt>
    <dgm:pt modelId="{FE04C370-E450-492C-87DC-EE176C66F338}" type="parTrans" cxnId="{8F6257BB-7BBD-43D3-A93E-7311F0A4FF63}">
      <dgm:prSet/>
      <dgm:spPr/>
      <dgm:t>
        <a:bodyPr/>
        <a:lstStyle/>
        <a:p>
          <a:endParaRPr lang="en-US" sz="3200"/>
        </a:p>
      </dgm:t>
    </dgm:pt>
    <dgm:pt modelId="{8B64DD39-2586-4BE1-8744-270C32852367}" type="sibTrans" cxnId="{8F6257BB-7BBD-43D3-A93E-7311F0A4FF63}">
      <dgm:prSet/>
      <dgm:spPr/>
      <dgm:t>
        <a:bodyPr/>
        <a:lstStyle/>
        <a:p>
          <a:endParaRPr lang="en-US" sz="3200"/>
        </a:p>
      </dgm:t>
    </dgm:pt>
    <dgm:pt modelId="{E48AD2EB-13DE-4AE5-AEA4-E0A13F23D821}">
      <dgm:prSet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ROI Overview</a:t>
          </a:r>
          <a:endParaRPr lang="en-US" sz="2000" dirty="0" smtClean="0">
            <a:latin typeface="+mn-lt"/>
          </a:endParaRPr>
        </a:p>
      </dgm:t>
    </dgm:pt>
    <dgm:pt modelId="{F1A4EE2E-E497-4EF1-996A-0B4541D8ABE1}" type="parTrans" cxnId="{6609682B-DD97-434B-8978-345F53E7E7A5}">
      <dgm:prSet/>
      <dgm:spPr/>
      <dgm:t>
        <a:bodyPr/>
        <a:lstStyle/>
        <a:p>
          <a:endParaRPr lang="en-US" sz="3200"/>
        </a:p>
      </dgm:t>
    </dgm:pt>
    <dgm:pt modelId="{216D4636-10CB-4268-8B69-5B930996B5C2}" type="sibTrans" cxnId="{6609682B-DD97-434B-8978-345F53E7E7A5}">
      <dgm:prSet/>
      <dgm:spPr/>
      <dgm:t>
        <a:bodyPr/>
        <a:lstStyle/>
        <a:p>
          <a:endParaRPr lang="en-US" sz="3200"/>
        </a:p>
      </dgm:t>
    </dgm:pt>
    <dgm:pt modelId="{20791743-B2EB-41F9-A851-A552FF61DAB3}">
      <dgm:prSet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Thank You</a:t>
          </a:r>
          <a:endParaRPr lang="en-US" sz="2000" dirty="0" smtClean="0">
            <a:latin typeface="+mn-lt"/>
          </a:endParaRPr>
        </a:p>
      </dgm:t>
    </dgm:pt>
    <dgm:pt modelId="{2AB997AF-B8A9-4C77-8461-F39589E46BC0}" type="parTrans" cxnId="{9F7AEC71-2FB3-4B08-9A47-541DCC6D9BB1}">
      <dgm:prSet/>
      <dgm:spPr/>
      <dgm:t>
        <a:bodyPr/>
        <a:lstStyle/>
        <a:p>
          <a:endParaRPr lang="en-US" sz="3200"/>
        </a:p>
      </dgm:t>
    </dgm:pt>
    <dgm:pt modelId="{595494A1-1357-4704-8592-0AB9108F1153}" type="sibTrans" cxnId="{9F7AEC71-2FB3-4B08-9A47-541DCC6D9BB1}">
      <dgm:prSet/>
      <dgm:spPr/>
      <dgm:t>
        <a:bodyPr/>
        <a:lstStyle/>
        <a:p>
          <a:endParaRPr lang="en-US" sz="3200"/>
        </a:p>
      </dgm:t>
    </dgm:pt>
    <dgm:pt modelId="{A47A0650-2BFB-49B6-8651-620D7B65162E}">
      <dgm:prSet phldrT="[Text]" custT="1"/>
      <dgm:spPr/>
      <dgm:t>
        <a:bodyPr/>
        <a:lstStyle/>
        <a:p>
          <a:r>
            <a:rPr lang="en-US" sz="1800" dirty="0" smtClean="0">
              <a:latin typeface="+mn-lt"/>
            </a:rPr>
            <a:t>Intent/Purpose of the Project</a:t>
          </a:r>
          <a:endParaRPr lang="en-US" sz="1800" dirty="0">
            <a:latin typeface="+mn-lt"/>
          </a:endParaRPr>
        </a:p>
      </dgm:t>
    </dgm:pt>
    <dgm:pt modelId="{D549F8A8-B727-464A-9ED0-DC3F883CF100}" type="parTrans" cxnId="{E6DC7AF8-9CD7-4966-ACFD-4D78401BBF4E}">
      <dgm:prSet/>
      <dgm:spPr/>
      <dgm:t>
        <a:bodyPr/>
        <a:lstStyle/>
        <a:p>
          <a:endParaRPr lang="en-US" sz="3200"/>
        </a:p>
      </dgm:t>
    </dgm:pt>
    <dgm:pt modelId="{2772A022-868E-48E0-972E-48ABE22FBD51}" type="sibTrans" cxnId="{E6DC7AF8-9CD7-4966-ACFD-4D78401BBF4E}">
      <dgm:prSet/>
      <dgm:spPr/>
      <dgm:t>
        <a:bodyPr/>
        <a:lstStyle/>
        <a:p>
          <a:endParaRPr lang="en-US" sz="3200"/>
        </a:p>
      </dgm:t>
    </dgm:pt>
    <dgm:pt modelId="{057092D0-E2A5-4982-A20A-91CFC2DA2D9E}">
      <dgm:prSet custT="1"/>
      <dgm:spPr/>
      <dgm:t>
        <a:bodyPr/>
        <a:lstStyle/>
        <a:p>
          <a:r>
            <a:rPr lang="en-US" sz="1800" dirty="0" smtClean="0">
              <a:latin typeface="+mn-lt"/>
            </a:rPr>
            <a:t>The Business First Approach</a:t>
          </a:r>
        </a:p>
      </dgm:t>
    </dgm:pt>
    <dgm:pt modelId="{3A84D9E4-58E9-40D4-8613-AD0AAB5DE766}" type="parTrans" cxnId="{9BBD33DB-53B5-4BAF-9271-5B828EED2825}">
      <dgm:prSet/>
      <dgm:spPr/>
      <dgm:t>
        <a:bodyPr/>
        <a:lstStyle/>
        <a:p>
          <a:endParaRPr lang="en-US" sz="3200"/>
        </a:p>
      </dgm:t>
    </dgm:pt>
    <dgm:pt modelId="{9E96EB5B-0884-455C-99FE-D4140481D1B8}" type="sibTrans" cxnId="{9BBD33DB-53B5-4BAF-9271-5B828EED2825}">
      <dgm:prSet/>
      <dgm:spPr/>
      <dgm:t>
        <a:bodyPr/>
        <a:lstStyle/>
        <a:p>
          <a:endParaRPr lang="en-US" sz="3200"/>
        </a:p>
      </dgm:t>
    </dgm:pt>
    <dgm:pt modelId="{35A605B0-4464-427E-ABA9-05F7D89E80C6}">
      <dgm:prSet custT="1"/>
      <dgm:spPr/>
      <dgm:t>
        <a:bodyPr/>
        <a:lstStyle/>
        <a:p>
          <a:r>
            <a:rPr lang="en-US" sz="1800" dirty="0" smtClean="0">
              <a:latin typeface="+mn-lt"/>
            </a:rPr>
            <a:t>Questions</a:t>
          </a:r>
        </a:p>
      </dgm:t>
    </dgm:pt>
    <dgm:pt modelId="{7DB3BE16-B66B-4449-9D2C-5CB097765213}" type="parTrans" cxnId="{F2B2F886-6441-47FA-9E5F-FDA8A9ABD2F0}">
      <dgm:prSet/>
      <dgm:spPr/>
      <dgm:t>
        <a:bodyPr/>
        <a:lstStyle/>
        <a:p>
          <a:endParaRPr lang="en-US" sz="3200"/>
        </a:p>
      </dgm:t>
    </dgm:pt>
    <dgm:pt modelId="{63DA0B5F-B4DA-4177-97DF-9DAFB0EFCD53}" type="sibTrans" cxnId="{F2B2F886-6441-47FA-9E5F-FDA8A9ABD2F0}">
      <dgm:prSet/>
      <dgm:spPr/>
      <dgm:t>
        <a:bodyPr/>
        <a:lstStyle/>
        <a:p>
          <a:endParaRPr lang="en-US" sz="3200"/>
        </a:p>
      </dgm:t>
    </dgm:pt>
    <dgm:pt modelId="{B8FFC914-129E-4A4A-A65F-6EB428E264F0}">
      <dgm:prSet custT="1"/>
      <dgm:spPr/>
      <dgm:t>
        <a:bodyPr/>
        <a:lstStyle/>
        <a:p>
          <a:r>
            <a:rPr lang="en-US" sz="1800" dirty="0" smtClean="0">
              <a:latin typeface="+mn-lt"/>
            </a:rPr>
            <a:t>Cost savings and cost avoidance</a:t>
          </a:r>
        </a:p>
      </dgm:t>
    </dgm:pt>
    <dgm:pt modelId="{9E0C88E4-18D8-4D61-A528-1783FF9AEC18}" type="parTrans" cxnId="{48773B49-71A1-4278-BEDE-7EBA877285D4}">
      <dgm:prSet/>
      <dgm:spPr/>
      <dgm:t>
        <a:bodyPr/>
        <a:lstStyle/>
        <a:p>
          <a:endParaRPr lang="en-US"/>
        </a:p>
      </dgm:t>
    </dgm:pt>
    <dgm:pt modelId="{6855E58F-E198-4145-A516-DAAC6C606113}" type="sibTrans" cxnId="{48773B49-71A1-4278-BEDE-7EBA877285D4}">
      <dgm:prSet/>
      <dgm:spPr/>
      <dgm:t>
        <a:bodyPr/>
        <a:lstStyle/>
        <a:p>
          <a:endParaRPr lang="en-US"/>
        </a:p>
      </dgm:t>
    </dgm:pt>
    <dgm:pt modelId="{6B46D1A4-B3F8-440D-A762-45AE327BEAC6}" type="pres">
      <dgm:prSet presAssocID="{588619DB-0657-4755-86A9-E45DBECBDBB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465A39-91AF-4B76-A2EF-5CD0AE63206A}" type="pres">
      <dgm:prSet presAssocID="{F786FE6D-FE3C-4BBB-B230-6B2D01E08C0A}" presName="parentLin" presStyleCnt="0"/>
      <dgm:spPr/>
    </dgm:pt>
    <dgm:pt modelId="{BF049797-89A7-47C3-9EBB-1160EBCED51A}" type="pres">
      <dgm:prSet presAssocID="{F786FE6D-FE3C-4BBB-B230-6B2D01E08C0A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D477CFD4-C636-42D3-873D-43D7E309610C}" type="pres">
      <dgm:prSet presAssocID="{F786FE6D-FE3C-4BBB-B230-6B2D01E08C0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265F24-990A-4E91-878A-C98F3EE63219}" type="pres">
      <dgm:prSet presAssocID="{F786FE6D-FE3C-4BBB-B230-6B2D01E08C0A}" presName="negativeSpace" presStyleCnt="0"/>
      <dgm:spPr/>
    </dgm:pt>
    <dgm:pt modelId="{D5C2A838-4C58-4E27-B7B3-FCE25287F7C0}" type="pres">
      <dgm:prSet presAssocID="{F786FE6D-FE3C-4BBB-B230-6B2D01E08C0A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334904-3015-49A0-AC9D-09DAFEA1519D}" type="pres">
      <dgm:prSet presAssocID="{D51D4C7F-D92B-419F-88D1-2FAD5F2A78AC}" presName="spaceBetweenRectangles" presStyleCnt="0"/>
      <dgm:spPr/>
    </dgm:pt>
    <dgm:pt modelId="{6ED1DBDE-9641-477A-8EE2-FA3099F3BE0B}" type="pres">
      <dgm:prSet presAssocID="{FA37EB99-7343-485F-BF3D-1A4306EBDCB3}" presName="parentLin" presStyleCnt="0"/>
      <dgm:spPr/>
    </dgm:pt>
    <dgm:pt modelId="{8637A27A-9487-4933-9813-3CC9C59B7344}" type="pres">
      <dgm:prSet presAssocID="{FA37EB99-7343-485F-BF3D-1A4306EBDCB3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619B08ED-D3EF-4D51-AD8B-3B1A31666C8A}" type="pres">
      <dgm:prSet presAssocID="{FA37EB99-7343-485F-BF3D-1A4306EBDCB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577187-4DB3-4E38-9F86-C95E1CF0141A}" type="pres">
      <dgm:prSet presAssocID="{FA37EB99-7343-485F-BF3D-1A4306EBDCB3}" presName="negativeSpace" presStyleCnt="0"/>
      <dgm:spPr/>
    </dgm:pt>
    <dgm:pt modelId="{858964D5-01C3-4243-BD1C-EF9EA87814CB}" type="pres">
      <dgm:prSet presAssocID="{FA37EB99-7343-485F-BF3D-1A4306EBDCB3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DAE912-AAAA-472E-8155-D32EDF12FDC3}" type="pres">
      <dgm:prSet presAssocID="{8B64DD39-2586-4BE1-8744-270C32852367}" presName="spaceBetweenRectangles" presStyleCnt="0"/>
      <dgm:spPr/>
    </dgm:pt>
    <dgm:pt modelId="{B8F43238-08CE-4381-ACA2-E7DA01D2B696}" type="pres">
      <dgm:prSet presAssocID="{E48AD2EB-13DE-4AE5-AEA4-E0A13F23D821}" presName="parentLin" presStyleCnt="0"/>
      <dgm:spPr/>
    </dgm:pt>
    <dgm:pt modelId="{D5D2E258-A942-452E-9E63-9B898EFE3A85}" type="pres">
      <dgm:prSet presAssocID="{E48AD2EB-13DE-4AE5-AEA4-E0A13F23D821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B5491C28-CFAF-41A4-811D-FD7B2D10F0FC}" type="pres">
      <dgm:prSet presAssocID="{E48AD2EB-13DE-4AE5-AEA4-E0A13F23D82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7BC092-E678-4599-A890-4B958E322E49}" type="pres">
      <dgm:prSet presAssocID="{E48AD2EB-13DE-4AE5-AEA4-E0A13F23D821}" presName="negativeSpace" presStyleCnt="0"/>
      <dgm:spPr/>
    </dgm:pt>
    <dgm:pt modelId="{0C039125-ABC5-4CD4-AB86-640C069C445F}" type="pres">
      <dgm:prSet presAssocID="{E48AD2EB-13DE-4AE5-AEA4-E0A13F23D821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67386C-F7A3-4F92-90FE-B8F4AFB3B711}" type="pres">
      <dgm:prSet presAssocID="{216D4636-10CB-4268-8B69-5B930996B5C2}" presName="spaceBetweenRectangles" presStyleCnt="0"/>
      <dgm:spPr/>
    </dgm:pt>
    <dgm:pt modelId="{BCB06775-77FB-494B-BD6E-D2E755B54EFE}" type="pres">
      <dgm:prSet presAssocID="{20791743-B2EB-41F9-A851-A552FF61DAB3}" presName="parentLin" presStyleCnt="0"/>
      <dgm:spPr/>
    </dgm:pt>
    <dgm:pt modelId="{C0E2A9A3-6AEC-4918-960B-86BD704CAEC5}" type="pres">
      <dgm:prSet presAssocID="{20791743-B2EB-41F9-A851-A552FF61DAB3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5717F347-6369-445D-B995-4166A0895B77}" type="pres">
      <dgm:prSet presAssocID="{20791743-B2EB-41F9-A851-A552FF61DAB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7359D3-6A31-4FC4-8099-D883E368C297}" type="pres">
      <dgm:prSet presAssocID="{20791743-B2EB-41F9-A851-A552FF61DAB3}" presName="negativeSpace" presStyleCnt="0"/>
      <dgm:spPr/>
    </dgm:pt>
    <dgm:pt modelId="{650737FA-AF79-4F3D-B8CD-23D3F3990BD6}" type="pres">
      <dgm:prSet presAssocID="{20791743-B2EB-41F9-A851-A552FF61DAB3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D327570-8F10-4802-8B57-B51C49862091}" type="presOf" srcId="{E48AD2EB-13DE-4AE5-AEA4-E0A13F23D821}" destId="{D5D2E258-A942-452E-9E63-9B898EFE3A85}" srcOrd="0" destOrd="0" presId="urn:microsoft.com/office/officeart/2005/8/layout/list1"/>
    <dgm:cxn modelId="{9BBD33DB-53B5-4BAF-9271-5B828EED2825}" srcId="{FA37EB99-7343-485F-BF3D-1A4306EBDCB3}" destId="{057092D0-E2A5-4982-A20A-91CFC2DA2D9E}" srcOrd="0" destOrd="0" parTransId="{3A84D9E4-58E9-40D4-8613-AD0AAB5DE766}" sibTransId="{9E96EB5B-0884-455C-99FE-D4140481D1B8}"/>
    <dgm:cxn modelId="{9F7AEC71-2FB3-4B08-9A47-541DCC6D9BB1}" srcId="{588619DB-0657-4755-86A9-E45DBECBDBBC}" destId="{20791743-B2EB-41F9-A851-A552FF61DAB3}" srcOrd="3" destOrd="0" parTransId="{2AB997AF-B8A9-4C77-8461-F39589E46BC0}" sibTransId="{595494A1-1357-4704-8592-0AB9108F1153}"/>
    <dgm:cxn modelId="{AF697158-006F-46DB-939F-BF3FCA5D04FF}" type="presOf" srcId="{B8FFC914-129E-4A4A-A65F-6EB428E264F0}" destId="{0C039125-ABC5-4CD4-AB86-640C069C445F}" srcOrd="0" destOrd="0" presId="urn:microsoft.com/office/officeart/2005/8/layout/list1"/>
    <dgm:cxn modelId="{85879F1A-ADCA-46DB-A1D5-665DC8073A04}" type="presOf" srcId="{FA37EB99-7343-485F-BF3D-1A4306EBDCB3}" destId="{8637A27A-9487-4933-9813-3CC9C59B7344}" srcOrd="0" destOrd="0" presId="urn:microsoft.com/office/officeart/2005/8/layout/list1"/>
    <dgm:cxn modelId="{6609682B-DD97-434B-8978-345F53E7E7A5}" srcId="{588619DB-0657-4755-86A9-E45DBECBDBBC}" destId="{E48AD2EB-13DE-4AE5-AEA4-E0A13F23D821}" srcOrd="2" destOrd="0" parTransId="{F1A4EE2E-E497-4EF1-996A-0B4541D8ABE1}" sibTransId="{216D4636-10CB-4268-8B69-5B930996B5C2}"/>
    <dgm:cxn modelId="{97BF742A-0150-4282-BDEA-500D8C4FCEF1}" type="presOf" srcId="{F786FE6D-FE3C-4BBB-B230-6B2D01E08C0A}" destId="{D477CFD4-C636-42D3-873D-43D7E309610C}" srcOrd="1" destOrd="0" presId="urn:microsoft.com/office/officeart/2005/8/layout/list1"/>
    <dgm:cxn modelId="{E6DC7AF8-9CD7-4966-ACFD-4D78401BBF4E}" srcId="{F786FE6D-FE3C-4BBB-B230-6B2D01E08C0A}" destId="{A47A0650-2BFB-49B6-8651-620D7B65162E}" srcOrd="0" destOrd="0" parTransId="{D549F8A8-B727-464A-9ED0-DC3F883CF100}" sibTransId="{2772A022-868E-48E0-972E-48ABE22FBD51}"/>
    <dgm:cxn modelId="{AFEFEAF0-28E3-4575-B30A-2FD747FCF8AA}" type="presOf" srcId="{A47A0650-2BFB-49B6-8651-620D7B65162E}" destId="{D5C2A838-4C58-4E27-B7B3-FCE25287F7C0}" srcOrd="0" destOrd="0" presId="urn:microsoft.com/office/officeart/2005/8/layout/list1"/>
    <dgm:cxn modelId="{3B3416D3-9CB3-462A-A0AA-285BCAF763EB}" type="presOf" srcId="{588619DB-0657-4755-86A9-E45DBECBDBBC}" destId="{6B46D1A4-B3F8-440D-A762-45AE327BEAC6}" srcOrd="0" destOrd="0" presId="urn:microsoft.com/office/officeart/2005/8/layout/list1"/>
    <dgm:cxn modelId="{9BDB638B-240A-478A-AF86-A403C6222EC6}" type="presOf" srcId="{E48AD2EB-13DE-4AE5-AEA4-E0A13F23D821}" destId="{B5491C28-CFAF-41A4-811D-FD7B2D10F0FC}" srcOrd="1" destOrd="0" presId="urn:microsoft.com/office/officeart/2005/8/layout/list1"/>
    <dgm:cxn modelId="{096BEBF8-6C8E-4A02-825E-2133683EE50B}" type="presOf" srcId="{20791743-B2EB-41F9-A851-A552FF61DAB3}" destId="{C0E2A9A3-6AEC-4918-960B-86BD704CAEC5}" srcOrd="0" destOrd="0" presId="urn:microsoft.com/office/officeart/2005/8/layout/list1"/>
    <dgm:cxn modelId="{F2B2F886-6441-47FA-9E5F-FDA8A9ABD2F0}" srcId="{20791743-B2EB-41F9-A851-A552FF61DAB3}" destId="{35A605B0-4464-427E-ABA9-05F7D89E80C6}" srcOrd="0" destOrd="0" parTransId="{7DB3BE16-B66B-4449-9D2C-5CB097765213}" sibTransId="{63DA0B5F-B4DA-4177-97DF-9DAFB0EFCD53}"/>
    <dgm:cxn modelId="{48773B49-71A1-4278-BEDE-7EBA877285D4}" srcId="{E48AD2EB-13DE-4AE5-AEA4-E0A13F23D821}" destId="{B8FFC914-129E-4A4A-A65F-6EB428E264F0}" srcOrd="0" destOrd="0" parTransId="{9E0C88E4-18D8-4D61-A528-1783FF9AEC18}" sibTransId="{6855E58F-E198-4145-A516-DAAC6C606113}"/>
    <dgm:cxn modelId="{9D255274-B25F-47D0-9C8D-A48F6027658F}" type="presOf" srcId="{FA37EB99-7343-485F-BF3D-1A4306EBDCB3}" destId="{619B08ED-D3EF-4D51-AD8B-3B1A31666C8A}" srcOrd="1" destOrd="0" presId="urn:microsoft.com/office/officeart/2005/8/layout/list1"/>
    <dgm:cxn modelId="{3CA2AB38-5C89-4E5A-AC9D-7AA5F59D1703}" type="presOf" srcId="{20791743-B2EB-41F9-A851-A552FF61DAB3}" destId="{5717F347-6369-445D-B995-4166A0895B77}" srcOrd="1" destOrd="0" presId="urn:microsoft.com/office/officeart/2005/8/layout/list1"/>
    <dgm:cxn modelId="{D1FE0FA0-90F5-4BF0-8965-A2F9B0D1E8DA}" type="presOf" srcId="{35A605B0-4464-427E-ABA9-05F7D89E80C6}" destId="{650737FA-AF79-4F3D-B8CD-23D3F3990BD6}" srcOrd="0" destOrd="0" presId="urn:microsoft.com/office/officeart/2005/8/layout/list1"/>
    <dgm:cxn modelId="{EDEC0F7F-90AA-455A-A3DA-EFE43F18A6F2}" type="presOf" srcId="{F786FE6D-FE3C-4BBB-B230-6B2D01E08C0A}" destId="{BF049797-89A7-47C3-9EBB-1160EBCED51A}" srcOrd="0" destOrd="0" presId="urn:microsoft.com/office/officeart/2005/8/layout/list1"/>
    <dgm:cxn modelId="{4BC639D9-2845-4984-9C45-15F35CD99EB4}" type="presOf" srcId="{057092D0-E2A5-4982-A20A-91CFC2DA2D9E}" destId="{858964D5-01C3-4243-BD1C-EF9EA87814CB}" srcOrd="0" destOrd="0" presId="urn:microsoft.com/office/officeart/2005/8/layout/list1"/>
    <dgm:cxn modelId="{8F6257BB-7BBD-43D3-A93E-7311F0A4FF63}" srcId="{588619DB-0657-4755-86A9-E45DBECBDBBC}" destId="{FA37EB99-7343-485F-BF3D-1A4306EBDCB3}" srcOrd="1" destOrd="0" parTransId="{FE04C370-E450-492C-87DC-EE176C66F338}" sibTransId="{8B64DD39-2586-4BE1-8744-270C32852367}"/>
    <dgm:cxn modelId="{575F10E3-6EEB-4D01-BFCC-670D6B3008D4}" srcId="{588619DB-0657-4755-86A9-E45DBECBDBBC}" destId="{F786FE6D-FE3C-4BBB-B230-6B2D01E08C0A}" srcOrd="0" destOrd="0" parTransId="{CAE434E7-78D7-43DB-ADD0-2214A8E2FF50}" sibTransId="{D51D4C7F-D92B-419F-88D1-2FAD5F2A78AC}"/>
    <dgm:cxn modelId="{8296BF3A-52CB-432B-A8B4-41EDEE65E740}" type="presParOf" srcId="{6B46D1A4-B3F8-440D-A762-45AE327BEAC6}" destId="{B3465A39-91AF-4B76-A2EF-5CD0AE63206A}" srcOrd="0" destOrd="0" presId="urn:microsoft.com/office/officeart/2005/8/layout/list1"/>
    <dgm:cxn modelId="{0F6403BB-24C8-46A3-AB18-727E7691A565}" type="presParOf" srcId="{B3465A39-91AF-4B76-A2EF-5CD0AE63206A}" destId="{BF049797-89A7-47C3-9EBB-1160EBCED51A}" srcOrd="0" destOrd="0" presId="urn:microsoft.com/office/officeart/2005/8/layout/list1"/>
    <dgm:cxn modelId="{B55FA1CC-FCA1-45C2-930B-A4802AECDC17}" type="presParOf" srcId="{B3465A39-91AF-4B76-A2EF-5CD0AE63206A}" destId="{D477CFD4-C636-42D3-873D-43D7E309610C}" srcOrd="1" destOrd="0" presId="urn:microsoft.com/office/officeart/2005/8/layout/list1"/>
    <dgm:cxn modelId="{7DA45C61-A8DB-4481-977F-BFE6F5358280}" type="presParOf" srcId="{6B46D1A4-B3F8-440D-A762-45AE327BEAC6}" destId="{50265F24-990A-4E91-878A-C98F3EE63219}" srcOrd="1" destOrd="0" presId="urn:microsoft.com/office/officeart/2005/8/layout/list1"/>
    <dgm:cxn modelId="{EFBC460C-6A32-4F4A-B1D7-9032F5FD1B12}" type="presParOf" srcId="{6B46D1A4-B3F8-440D-A762-45AE327BEAC6}" destId="{D5C2A838-4C58-4E27-B7B3-FCE25287F7C0}" srcOrd="2" destOrd="0" presId="urn:microsoft.com/office/officeart/2005/8/layout/list1"/>
    <dgm:cxn modelId="{5CBF2003-FB97-435D-BA8F-DA09D27DC452}" type="presParOf" srcId="{6B46D1A4-B3F8-440D-A762-45AE327BEAC6}" destId="{05334904-3015-49A0-AC9D-09DAFEA1519D}" srcOrd="3" destOrd="0" presId="urn:microsoft.com/office/officeart/2005/8/layout/list1"/>
    <dgm:cxn modelId="{C6C7DF53-3DE7-4A9D-84EF-0923D3D55429}" type="presParOf" srcId="{6B46D1A4-B3F8-440D-A762-45AE327BEAC6}" destId="{6ED1DBDE-9641-477A-8EE2-FA3099F3BE0B}" srcOrd="4" destOrd="0" presId="urn:microsoft.com/office/officeart/2005/8/layout/list1"/>
    <dgm:cxn modelId="{EE04F207-8DBA-4597-AD2D-D3F160B26CCD}" type="presParOf" srcId="{6ED1DBDE-9641-477A-8EE2-FA3099F3BE0B}" destId="{8637A27A-9487-4933-9813-3CC9C59B7344}" srcOrd="0" destOrd="0" presId="urn:microsoft.com/office/officeart/2005/8/layout/list1"/>
    <dgm:cxn modelId="{6F961445-39B3-4E30-BAF8-CDF72921A112}" type="presParOf" srcId="{6ED1DBDE-9641-477A-8EE2-FA3099F3BE0B}" destId="{619B08ED-D3EF-4D51-AD8B-3B1A31666C8A}" srcOrd="1" destOrd="0" presId="urn:microsoft.com/office/officeart/2005/8/layout/list1"/>
    <dgm:cxn modelId="{B27D506A-AE76-4EFF-AE97-44538E4F058D}" type="presParOf" srcId="{6B46D1A4-B3F8-440D-A762-45AE327BEAC6}" destId="{BF577187-4DB3-4E38-9F86-C95E1CF0141A}" srcOrd="5" destOrd="0" presId="urn:microsoft.com/office/officeart/2005/8/layout/list1"/>
    <dgm:cxn modelId="{6AE90268-9EF3-4B77-A18F-DB0F824A720C}" type="presParOf" srcId="{6B46D1A4-B3F8-440D-A762-45AE327BEAC6}" destId="{858964D5-01C3-4243-BD1C-EF9EA87814CB}" srcOrd="6" destOrd="0" presId="urn:microsoft.com/office/officeart/2005/8/layout/list1"/>
    <dgm:cxn modelId="{F31B6C55-CBAE-4CDF-A38B-BDC9BCF11B40}" type="presParOf" srcId="{6B46D1A4-B3F8-440D-A762-45AE327BEAC6}" destId="{2FDAE912-AAAA-472E-8155-D32EDF12FDC3}" srcOrd="7" destOrd="0" presId="urn:microsoft.com/office/officeart/2005/8/layout/list1"/>
    <dgm:cxn modelId="{ED2F2CD2-0A07-4E50-82CB-6C12625F1E98}" type="presParOf" srcId="{6B46D1A4-B3F8-440D-A762-45AE327BEAC6}" destId="{B8F43238-08CE-4381-ACA2-E7DA01D2B696}" srcOrd="8" destOrd="0" presId="urn:microsoft.com/office/officeart/2005/8/layout/list1"/>
    <dgm:cxn modelId="{4C27665A-87A4-4D45-8293-917EBAF77899}" type="presParOf" srcId="{B8F43238-08CE-4381-ACA2-E7DA01D2B696}" destId="{D5D2E258-A942-452E-9E63-9B898EFE3A85}" srcOrd="0" destOrd="0" presId="urn:microsoft.com/office/officeart/2005/8/layout/list1"/>
    <dgm:cxn modelId="{2D0C59E8-D80F-436B-8776-479E556A2B7C}" type="presParOf" srcId="{B8F43238-08CE-4381-ACA2-E7DA01D2B696}" destId="{B5491C28-CFAF-41A4-811D-FD7B2D10F0FC}" srcOrd="1" destOrd="0" presId="urn:microsoft.com/office/officeart/2005/8/layout/list1"/>
    <dgm:cxn modelId="{9606F6FB-0A49-4854-9A6A-4FEBC6946AAE}" type="presParOf" srcId="{6B46D1A4-B3F8-440D-A762-45AE327BEAC6}" destId="{1C7BC092-E678-4599-A890-4B958E322E49}" srcOrd="9" destOrd="0" presId="urn:microsoft.com/office/officeart/2005/8/layout/list1"/>
    <dgm:cxn modelId="{C21BB2C3-49C0-4818-8262-7279F38BFC31}" type="presParOf" srcId="{6B46D1A4-B3F8-440D-A762-45AE327BEAC6}" destId="{0C039125-ABC5-4CD4-AB86-640C069C445F}" srcOrd="10" destOrd="0" presId="urn:microsoft.com/office/officeart/2005/8/layout/list1"/>
    <dgm:cxn modelId="{B6F01D28-5B9C-4824-BE06-C0F4A33EECDF}" type="presParOf" srcId="{6B46D1A4-B3F8-440D-A762-45AE327BEAC6}" destId="{5967386C-F7A3-4F92-90FE-B8F4AFB3B711}" srcOrd="11" destOrd="0" presId="urn:microsoft.com/office/officeart/2005/8/layout/list1"/>
    <dgm:cxn modelId="{CA613A91-948F-4C37-B62B-154119D00484}" type="presParOf" srcId="{6B46D1A4-B3F8-440D-A762-45AE327BEAC6}" destId="{BCB06775-77FB-494B-BD6E-D2E755B54EFE}" srcOrd="12" destOrd="0" presId="urn:microsoft.com/office/officeart/2005/8/layout/list1"/>
    <dgm:cxn modelId="{235684DF-05B7-4D42-80E5-7C73FD69A414}" type="presParOf" srcId="{BCB06775-77FB-494B-BD6E-D2E755B54EFE}" destId="{C0E2A9A3-6AEC-4918-960B-86BD704CAEC5}" srcOrd="0" destOrd="0" presId="urn:microsoft.com/office/officeart/2005/8/layout/list1"/>
    <dgm:cxn modelId="{0CA1603A-C283-4748-B229-BB990DD139DA}" type="presParOf" srcId="{BCB06775-77FB-494B-BD6E-D2E755B54EFE}" destId="{5717F347-6369-445D-B995-4166A0895B77}" srcOrd="1" destOrd="0" presId="urn:microsoft.com/office/officeart/2005/8/layout/list1"/>
    <dgm:cxn modelId="{BFF2A404-8150-48D4-A925-F4B436FE84C9}" type="presParOf" srcId="{6B46D1A4-B3F8-440D-A762-45AE327BEAC6}" destId="{C87359D3-6A31-4FC4-8099-D883E368C297}" srcOrd="13" destOrd="0" presId="urn:microsoft.com/office/officeart/2005/8/layout/list1"/>
    <dgm:cxn modelId="{FE45D11B-6ABF-4BF2-B158-D0AD3EF43A84}" type="presParOf" srcId="{6B46D1A4-B3F8-440D-A762-45AE327BEAC6}" destId="{650737FA-AF79-4F3D-B8CD-23D3F3990BD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627FD23-550B-48EA-A5A2-0499870930BD}" type="doc">
      <dgm:prSet loTypeId="urn:microsoft.com/office/officeart/2005/8/layout/pList2#1" loCatId="list" qsTypeId="urn:microsoft.com/office/officeart/2005/8/quickstyle/simple1" qsCatId="simple" csTypeId="urn:microsoft.com/office/officeart/2005/8/colors/accent0_3" csCatId="mainScheme" phldr="1"/>
      <dgm:spPr/>
    </dgm:pt>
    <dgm:pt modelId="{C836E7CB-2148-45A9-8A5B-161E775A620C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Mission and vision statements</a:t>
          </a:r>
        </a:p>
        <a:p>
          <a:r>
            <a:rPr 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Current environment assessment </a:t>
          </a:r>
        </a:p>
        <a:p>
          <a:r>
            <a:rPr 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Gaps/needs analysis</a:t>
          </a:r>
        </a:p>
        <a:p>
          <a:r>
            <a:rPr 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Prioritized data exchanges</a:t>
          </a:r>
        </a:p>
        <a:p>
          <a:r>
            <a:rPr 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Exchange modeling</a:t>
          </a:r>
        </a:p>
        <a:p>
          <a:r>
            <a:rPr 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Strategic Plan</a:t>
          </a:r>
          <a:endParaRPr lang="en-US" sz="1600" b="1" dirty="0">
            <a:solidFill>
              <a:schemeClr val="bg1"/>
            </a:solidFill>
          </a:endParaRPr>
        </a:p>
      </dgm:t>
    </dgm:pt>
    <dgm:pt modelId="{3B2EB928-8A54-4DBB-865C-0598D7D67067}" type="parTrans" cxnId="{82684795-C02A-43FD-8BE0-DD738A451757}">
      <dgm:prSet/>
      <dgm:spPr/>
      <dgm:t>
        <a:bodyPr/>
        <a:lstStyle/>
        <a:p>
          <a:endParaRPr lang="en-US" b="1"/>
        </a:p>
      </dgm:t>
    </dgm:pt>
    <dgm:pt modelId="{D5B02662-F04D-4180-8A18-7E436EF308A2}" type="sibTrans" cxnId="{82684795-C02A-43FD-8BE0-DD738A451757}">
      <dgm:prSet/>
      <dgm:spPr/>
      <dgm:t>
        <a:bodyPr/>
        <a:lstStyle/>
        <a:p>
          <a:endParaRPr lang="en-US" b="1"/>
        </a:p>
      </dgm:t>
    </dgm:pt>
    <dgm:pt modelId="{30AE22F6-0F3D-41C5-9111-EC1A08D28584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System design </a:t>
          </a:r>
        </a:p>
        <a:p>
          <a:r>
            <a:rPr 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System architecture</a:t>
          </a:r>
        </a:p>
        <a:p>
          <a:r>
            <a:rPr 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(NIEM, GFIPM, GRA)</a:t>
          </a:r>
        </a:p>
        <a:p>
          <a:r>
            <a:rPr 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Implementation plan</a:t>
          </a:r>
          <a:endParaRPr lang="en-US" sz="1600" b="1" dirty="0">
            <a:solidFill>
              <a:schemeClr val="bg1"/>
            </a:solidFill>
          </a:endParaRPr>
        </a:p>
      </dgm:t>
    </dgm:pt>
    <dgm:pt modelId="{66DD89CA-ABEC-4E1F-A598-3DB5528B061D}" type="parTrans" cxnId="{0FECDA3F-A3BD-447F-A6D5-DF5A705FDEA5}">
      <dgm:prSet/>
      <dgm:spPr/>
      <dgm:t>
        <a:bodyPr/>
        <a:lstStyle/>
        <a:p>
          <a:endParaRPr lang="en-US" b="1"/>
        </a:p>
      </dgm:t>
    </dgm:pt>
    <dgm:pt modelId="{68DB61A4-609C-484B-8AC0-8F3DDAED9D47}" type="sibTrans" cxnId="{0FECDA3F-A3BD-447F-A6D5-DF5A705FDEA5}">
      <dgm:prSet/>
      <dgm:spPr/>
      <dgm:t>
        <a:bodyPr/>
        <a:lstStyle/>
        <a:p>
          <a:endParaRPr lang="en-US" b="1"/>
        </a:p>
      </dgm:t>
    </dgm:pt>
    <dgm:pt modelId="{F5D82399-8D39-4CF1-9F4F-9C01568FE436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NIEM-conformant  exchanges</a:t>
          </a:r>
        </a:p>
        <a:p>
          <a:r>
            <a:rPr 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Setup of enterprise environment (Enterprise Service Bus, Portal, Fusion Core Solution) </a:t>
          </a:r>
        </a:p>
        <a:p>
          <a:r>
            <a:rPr 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Return on Investment Analysis</a:t>
          </a:r>
          <a:endParaRPr lang="en-US" sz="1600" b="1" dirty="0">
            <a:solidFill>
              <a:schemeClr val="bg1"/>
            </a:solidFill>
          </a:endParaRPr>
        </a:p>
      </dgm:t>
    </dgm:pt>
    <dgm:pt modelId="{04DB2333-3E17-4C9C-9EB9-E35163E124B2}" type="parTrans" cxnId="{720F9818-AB9D-4451-8E03-075D8D998246}">
      <dgm:prSet/>
      <dgm:spPr/>
      <dgm:t>
        <a:bodyPr/>
        <a:lstStyle/>
        <a:p>
          <a:endParaRPr lang="en-US" b="1"/>
        </a:p>
      </dgm:t>
    </dgm:pt>
    <dgm:pt modelId="{11F2C8E4-E18E-43F5-9DDE-1D4B25647FE8}" type="sibTrans" cxnId="{720F9818-AB9D-4451-8E03-075D8D998246}">
      <dgm:prSet/>
      <dgm:spPr/>
      <dgm:t>
        <a:bodyPr/>
        <a:lstStyle/>
        <a:p>
          <a:endParaRPr lang="en-US" b="1"/>
        </a:p>
      </dgm:t>
    </dgm:pt>
    <dgm:pt modelId="{A89365DF-85BC-4FF8-B32C-39A73C3C734C}" type="pres">
      <dgm:prSet presAssocID="{0627FD23-550B-48EA-A5A2-0499870930BD}" presName="Name0" presStyleCnt="0">
        <dgm:presLayoutVars>
          <dgm:dir/>
          <dgm:resizeHandles val="exact"/>
        </dgm:presLayoutVars>
      </dgm:prSet>
      <dgm:spPr/>
    </dgm:pt>
    <dgm:pt modelId="{1CF0E60B-E7EA-46F7-A31F-41B8C214D384}" type="pres">
      <dgm:prSet presAssocID="{0627FD23-550B-48EA-A5A2-0499870930BD}" presName="bkgdShp" presStyleLbl="alignAccFollowNode1" presStyleIdx="0" presStyleCnt="1" custLinFactNeighborX="898"/>
      <dgm:spPr/>
    </dgm:pt>
    <dgm:pt modelId="{580018F0-5431-4152-9DD2-F3774648CB20}" type="pres">
      <dgm:prSet presAssocID="{0627FD23-550B-48EA-A5A2-0499870930BD}" presName="linComp" presStyleCnt="0"/>
      <dgm:spPr/>
    </dgm:pt>
    <dgm:pt modelId="{53DF086B-5806-468E-9410-B5437FFDE5BB}" type="pres">
      <dgm:prSet presAssocID="{C836E7CB-2148-45A9-8A5B-161E775A620C}" presName="compNode" presStyleCnt="0"/>
      <dgm:spPr/>
    </dgm:pt>
    <dgm:pt modelId="{B3EDA1BA-AEA1-4101-B838-D3C5825D835A}" type="pres">
      <dgm:prSet presAssocID="{C836E7CB-2148-45A9-8A5B-161E775A620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DDC1B3-0FA0-4F01-A31E-287F8F64D0DA}" type="pres">
      <dgm:prSet presAssocID="{C836E7CB-2148-45A9-8A5B-161E775A620C}" presName="invisiNode" presStyleLbl="node1" presStyleIdx="0" presStyleCnt="3"/>
      <dgm:spPr/>
    </dgm:pt>
    <dgm:pt modelId="{4952BFA1-03ED-437B-AA2E-4CEB5A311912}" type="pres">
      <dgm:prSet presAssocID="{C836E7CB-2148-45A9-8A5B-161E775A620C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002060"/>
          </a:solidFill>
        </a:ln>
      </dgm:spPr>
    </dgm:pt>
    <dgm:pt modelId="{FFFF89E5-4C23-4176-9B9B-41E75843CCC3}" type="pres">
      <dgm:prSet presAssocID="{D5B02662-F04D-4180-8A18-7E436EF308A2}" presName="sibTrans" presStyleLbl="sibTrans2D1" presStyleIdx="0" presStyleCnt="0"/>
      <dgm:spPr/>
      <dgm:t>
        <a:bodyPr/>
        <a:lstStyle/>
        <a:p>
          <a:endParaRPr lang="en-US"/>
        </a:p>
      </dgm:t>
    </dgm:pt>
    <dgm:pt modelId="{D433FAF2-12E9-403F-8DF4-A306C38446BD}" type="pres">
      <dgm:prSet presAssocID="{30AE22F6-0F3D-41C5-9111-EC1A08D28584}" presName="compNode" presStyleCnt="0"/>
      <dgm:spPr/>
    </dgm:pt>
    <dgm:pt modelId="{EF602A41-37EC-4329-85DF-F069678AF73D}" type="pres">
      <dgm:prSet presAssocID="{30AE22F6-0F3D-41C5-9111-EC1A08D2858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CEEC19-4EFB-45FE-ADF4-0A38F3E573ED}" type="pres">
      <dgm:prSet presAssocID="{30AE22F6-0F3D-41C5-9111-EC1A08D28584}" presName="invisiNode" presStyleLbl="node1" presStyleIdx="1" presStyleCnt="3"/>
      <dgm:spPr/>
    </dgm:pt>
    <dgm:pt modelId="{2B48CD0C-F93C-4BE3-B354-B3FC582E1F12}" type="pres">
      <dgm:prSet presAssocID="{30AE22F6-0F3D-41C5-9111-EC1A08D28584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rgbClr val="002060"/>
          </a:solidFill>
        </a:ln>
      </dgm:spPr>
    </dgm:pt>
    <dgm:pt modelId="{C5D338D5-5184-416E-9E56-386D9BF19688}" type="pres">
      <dgm:prSet presAssocID="{68DB61A4-609C-484B-8AC0-8F3DDAED9D47}" presName="sibTrans" presStyleLbl="sibTrans2D1" presStyleIdx="0" presStyleCnt="0"/>
      <dgm:spPr/>
      <dgm:t>
        <a:bodyPr/>
        <a:lstStyle/>
        <a:p>
          <a:endParaRPr lang="en-US"/>
        </a:p>
      </dgm:t>
    </dgm:pt>
    <dgm:pt modelId="{E92EC75F-55B2-43F5-8907-566FD5A45996}" type="pres">
      <dgm:prSet presAssocID="{F5D82399-8D39-4CF1-9F4F-9C01568FE436}" presName="compNode" presStyleCnt="0"/>
      <dgm:spPr/>
    </dgm:pt>
    <dgm:pt modelId="{F671E927-303A-46E4-B95B-6DEF16C40506}" type="pres">
      <dgm:prSet presAssocID="{F5D82399-8D39-4CF1-9F4F-9C01568FE43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D7C382-973A-45E2-9918-EB39DF97107B}" type="pres">
      <dgm:prSet presAssocID="{F5D82399-8D39-4CF1-9F4F-9C01568FE436}" presName="invisiNode" presStyleLbl="node1" presStyleIdx="2" presStyleCnt="3"/>
      <dgm:spPr/>
    </dgm:pt>
    <dgm:pt modelId="{BCEDFBC5-5EAA-49B7-B74B-3F75DB448BA7}" type="pres">
      <dgm:prSet presAssocID="{F5D82399-8D39-4CF1-9F4F-9C01568FE436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rgbClr val="002060"/>
          </a:solidFill>
        </a:ln>
      </dgm:spPr>
    </dgm:pt>
  </dgm:ptLst>
  <dgm:cxnLst>
    <dgm:cxn modelId="{7EED5F48-6910-459B-B841-B3AC29A55B2A}" type="presOf" srcId="{30AE22F6-0F3D-41C5-9111-EC1A08D28584}" destId="{EF602A41-37EC-4329-85DF-F069678AF73D}" srcOrd="0" destOrd="0" presId="urn:microsoft.com/office/officeart/2005/8/layout/pList2#1"/>
    <dgm:cxn modelId="{0FECDA3F-A3BD-447F-A6D5-DF5A705FDEA5}" srcId="{0627FD23-550B-48EA-A5A2-0499870930BD}" destId="{30AE22F6-0F3D-41C5-9111-EC1A08D28584}" srcOrd="1" destOrd="0" parTransId="{66DD89CA-ABEC-4E1F-A598-3DB5528B061D}" sibTransId="{68DB61A4-609C-484B-8AC0-8F3DDAED9D47}"/>
    <dgm:cxn modelId="{C63E8492-0757-44A4-A42B-AFFBC91A5217}" type="presOf" srcId="{D5B02662-F04D-4180-8A18-7E436EF308A2}" destId="{FFFF89E5-4C23-4176-9B9B-41E75843CCC3}" srcOrd="0" destOrd="0" presId="urn:microsoft.com/office/officeart/2005/8/layout/pList2#1"/>
    <dgm:cxn modelId="{652291BB-5A20-41FA-B7E7-9FA4911227FC}" type="presOf" srcId="{C836E7CB-2148-45A9-8A5B-161E775A620C}" destId="{B3EDA1BA-AEA1-4101-B838-D3C5825D835A}" srcOrd="0" destOrd="0" presId="urn:microsoft.com/office/officeart/2005/8/layout/pList2#1"/>
    <dgm:cxn modelId="{82684795-C02A-43FD-8BE0-DD738A451757}" srcId="{0627FD23-550B-48EA-A5A2-0499870930BD}" destId="{C836E7CB-2148-45A9-8A5B-161E775A620C}" srcOrd="0" destOrd="0" parTransId="{3B2EB928-8A54-4DBB-865C-0598D7D67067}" sibTransId="{D5B02662-F04D-4180-8A18-7E436EF308A2}"/>
    <dgm:cxn modelId="{DCDD34EF-F9B3-45E2-BB63-F503FF21430F}" type="presOf" srcId="{68DB61A4-609C-484B-8AC0-8F3DDAED9D47}" destId="{C5D338D5-5184-416E-9E56-386D9BF19688}" srcOrd="0" destOrd="0" presId="urn:microsoft.com/office/officeart/2005/8/layout/pList2#1"/>
    <dgm:cxn modelId="{C8FA9913-AE59-4137-84DB-7770E6811270}" type="presOf" srcId="{F5D82399-8D39-4CF1-9F4F-9C01568FE436}" destId="{F671E927-303A-46E4-B95B-6DEF16C40506}" srcOrd="0" destOrd="0" presId="urn:microsoft.com/office/officeart/2005/8/layout/pList2#1"/>
    <dgm:cxn modelId="{720F9818-AB9D-4451-8E03-075D8D998246}" srcId="{0627FD23-550B-48EA-A5A2-0499870930BD}" destId="{F5D82399-8D39-4CF1-9F4F-9C01568FE436}" srcOrd="2" destOrd="0" parTransId="{04DB2333-3E17-4C9C-9EB9-E35163E124B2}" sibTransId="{11F2C8E4-E18E-43F5-9DDE-1D4B25647FE8}"/>
    <dgm:cxn modelId="{5413B6B2-CBF7-42E4-B8D5-9ADD8DF8C22B}" type="presOf" srcId="{0627FD23-550B-48EA-A5A2-0499870930BD}" destId="{A89365DF-85BC-4FF8-B32C-39A73C3C734C}" srcOrd="0" destOrd="0" presId="urn:microsoft.com/office/officeart/2005/8/layout/pList2#1"/>
    <dgm:cxn modelId="{A85520F7-F87D-4253-86B5-9C18BE8ADE3F}" type="presParOf" srcId="{A89365DF-85BC-4FF8-B32C-39A73C3C734C}" destId="{1CF0E60B-E7EA-46F7-A31F-41B8C214D384}" srcOrd="0" destOrd="0" presId="urn:microsoft.com/office/officeart/2005/8/layout/pList2#1"/>
    <dgm:cxn modelId="{93FFC754-0A0E-4EDD-A29C-7F55F5DFA791}" type="presParOf" srcId="{A89365DF-85BC-4FF8-B32C-39A73C3C734C}" destId="{580018F0-5431-4152-9DD2-F3774648CB20}" srcOrd="1" destOrd="0" presId="urn:microsoft.com/office/officeart/2005/8/layout/pList2#1"/>
    <dgm:cxn modelId="{F0735D1D-CFC7-4FD6-89A1-ED024C9CAB9F}" type="presParOf" srcId="{580018F0-5431-4152-9DD2-F3774648CB20}" destId="{53DF086B-5806-468E-9410-B5437FFDE5BB}" srcOrd="0" destOrd="0" presId="urn:microsoft.com/office/officeart/2005/8/layout/pList2#1"/>
    <dgm:cxn modelId="{512784D8-05B7-4AC9-8654-DEF14AD7101C}" type="presParOf" srcId="{53DF086B-5806-468E-9410-B5437FFDE5BB}" destId="{B3EDA1BA-AEA1-4101-B838-D3C5825D835A}" srcOrd="0" destOrd="0" presId="urn:microsoft.com/office/officeart/2005/8/layout/pList2#1"/>
    <dgm:cxn modelId="{439FBE6C-CA25-429B-985F-AB71E6CC422F}" type="presParOf" srcId="{53DF086B-5806-468E-9410-B5437FFDE5BB}" destId="{37DDC1B3-0FA0-4F01-A31E-287F8F64D0DA}" srcOrd="1" destOrd="0" presId="urn:microsoft.com/office/officeart/2005/8/layout/pList2#1"/>
    <dgm:cxn modelId="{9F7B5EA9-0135-4BF2-8B7F-19B896F2622E}" type="presParOf" srcId="{53DF086B-5806-468E-9410-B5437FFDE5BB}" destId="{4952BFA1-03ED-437B-AA2E-4CEB5A311912}" srcOrd="2" destOrd="0" presId="urn:microsoft.com/office/officeart/2005/8/layout/pList2#1"/>
    <dgm:cxn modelId="{FECF5673-5E90-469B-9768-BCD38BC807A9}" type="presParOf" srcId="{580018F0-5431-4152-9DD2-F3774648CB20}" destId="{FFFF89E5-4C23-4176-9B9B-41E75843CCC3}" srcOrd="1" destOrd="0" presId="urn:microsoft.com/office/officeart/2005/8/layout/pList2#1"/>
    <dgm:cxn modelId="{CA38146E-17C0-4849-B750-93C642B0BDD4}" type="presParOf" srcId="{580018F0-5431-4152-9DD2-F3774648CB20}" destId="{D433FAF2-12E9-403F-8DF4-A306C38446BD}" srcOrd="2" destOrd="0" presId="urn:microsoft.com/office/officeart/2005/8/layout/pList2#1"/>
    <dgm:cxn modelId="{7BC92BFB-9856-4235-B731-80AB194E14CA}" type="presParOf" srcId="{D433FAF2-12E9-403F-8DF4-A306C38446BD}" destId="{EF602A41-37EC-4329-85DF-F069678AF73D}" srcOrd="0" destOrd="0" presId="urn:microsoft.com/office/officeart/2005/8/layout/pList2#1"/>
    <dgm:cxn modelId="{899C4CB2-55A0-415B-BEDA-2DAAFC84789A}" type="presParOf" srcId="{D433FAF2-12E9-403F-8DF4-A306C38446BD}" destId="{63CEEC19-4EFB-45FE-ADF4-0A38F3E573ED}" srcOrd="1" destOrd="0" presId="urn:microsoft.com/office/officeart/2005/8/layout/pList2#1"/>
    <dgm:cxn modelId="{C162A241-FBC8-424C-82AC-D40382D8CA6C}" type="presParOf" srcId="{D433FAF2-12E9-403F-8DF4-A306C38446BD}" destId="{2B48CD0C-F93C-4BE3-B354-B3FC582E1F12}" srcOrd="2" destOrd="0" presId="urn:microsoft.com/office/officeart/2005/8/layout/pList2#1"/>
    <dgm:cxn modelId="{CB88AAC8-D2CA-4162-8DC9-A6896A368684}" type="presParOf" srcId="{580018F0-5431-4152-9DD2-F3774648CB20}" destId="{C5D338D5-5184-416E-9E56-386D9BF19688}" srcOrd="3" destOrd="0" presId="urn:microsoft.com/office/officeart/2005/8/layout/pList2#1"/>
    <dgm:cxn modelId="{F71BDB2C-F6DB-4C5F-8343-BA6051123505}" type="presParOf" srcId="{580018F0-5431-4152-9DD2-F3774648CB20}" destId="{E92EC75F-55B2-43F5-8907-566FD5A45996}" srcOrd="4" destOrd="0" presId="urn:microsoft.com/office/officeart/2005/8/layout/pList2#1"/>
    <dgm:cxn modelId="{39F58E9F-C4F2-4031-81E0-EFD339E9774C}" type="presParOf" srcId="{E92EC75F-55B2-43F5-8907-566FD5A45996}" destId="{F671E927-303A-46E4-B95B-6DEF16C40506}" srcOrd="0" destOrd="0" presId="urn:microsoft.com/office/officeart/2005/8/layout/pList2#1"/>
    <dgm:cxn modelId="{707B3FB2-5F27-4A19-80F7-2E112A305C5D}" type="presParOf" srcId="{E92EC75F-55B2-43F5-8907-566FD5A45996}" destId="{C1D7C382-973A-45E2-9918-EB39DF97107B}" srcOrd="1" destOrd="0" presId="urn:microsoft.com/office/officeart/2005/8/layout/pList2#1"/>
    <dgm:cxn modelId="{F96ABB3A-A00F-44E2-81D4-DBA1BFCA8636}" type="presParOf" srcId="{E92EC75F-55B2-43F5-8907-566FD5A45996}" destId="{BCEDFBC5-5EAA-49B7-B74B-3F75DB448BA7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FB286BB-6959-49C9-90DF-541430523B3F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E6DECE3B-F93B-4D64-8F05-120B734F1886}">
      <dgm:prSet phldrT="[Text]"/>
      <dgm:spPr/>
      <dgm:t>
        <a:bodyPr/>
        <a:lstStyle/>
        <a:p>
          <a:r>
            <a:rPr lang="en-US" dirty="0" smtClean="0">
              <a:latin typeface="+mn-lt"/>
            </a:rPr>
            <a:t>Mission</a:t>
          </a:r>
          <a:endParaRPr lang="en-US" dirty="0">
            <a:latin typeface="+mn-lt"/>
          </a:endParaRPr>
        </a:p>
      </dgm:t>
    </dgm:pt>
    <dgm:pt modelId="{05686078-A132-4654-95D7-3A7C6A4EE66E}" type="parTrans" cxnId="{53B779FE-725A-4688-A914-0F5D5370BE5F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D309444E-6022-45B6-9784-CB32F5013F7C}" type="sibTrans" cxnId="{53B779FE-725A-4688-A914-0F5D5370BE5F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9701D632-01A2-45EF-8472-B12FB5018948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b="0" dirty="0" smtClean="0">
              <a:latin typeface="+mn-lt"/>
              <a:ea typeface="Verdana" pitchFamily="34" charset="0"/>
              <a:cs typeface="Verdana" pitchFamily="34" charset="0"/>
            </a:rPr>
            <a:t>To establish a comprehensive framework and strategy to promote and facilitate the exchange of critical information in a secure environment to support the missions of local, state, federal and private sector partners.</a:t>
          </a:r>
          <a:endParaRPr lang="en-US" b="0" dirty="0">
            <a:latin typeface="+mn-lt"/>
          </a:endParaRPr>
        </a:p>
      </dgm:t>
    </dgm:pt>
    <dgm:pt modelId="{92A2670D-D8E2-4EA2-9257-F4B67188C8D5}" type="parTrans" cxnId="{E8041B5C-74D8-4D67-A9E5-3ED19C2EB850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225E31EC-F024-4D79-9042-42B467819E2C}" type="sibTrans" cxnId="{E8041B5C-74D8-4D67-A9E5-3ED19C2EB850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6DE76534-6AEF-48C7-A48C-E9B26AEC28B4}">
      <dgm:prSet phldrT="[Text]"/>
      <dgm:spPr/>
      <dgm:t>
        <a:bodyPr/>
        <a:lstStyle/>
        <a:p>
          <a:r>
            <a:rPr lang="en-US" dirty="0" smtClean="0">
              <a:latin typeface="+mn-lt"/>
            </a:rPr>
            <a:t>Vision</a:t>
          </a:r>
          <a:endParaRPr lang="en-US" dirty="0">
            <a:latin typeface="+mn-lt"/>
          </a:endParaRPr>
        </a:p>
      </dgm:t>
    </dgm:pt>
    <dgm:pt modelId="{D88BC9CE-46A3-4759-8AF3-6B852CFD9883}" type="parTrans" cxnId="{E20EEBEC-78D9-44F3-9ADC-12DC655D2E49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647C36F2-4F4C-45FA-9BF1-3F43756E8784}" type="sibTrans" cxnId="{E20EEBEC-78D9-44F3-9ADC-12DC655D2E49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21AC0EBD-88E7-4C08-A914-B686F4DD6B78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b="0" dirty="0" smtClean="0">
              <a:latin typeface="+mn-lt"/>
              <a:ea typeface="Verdana" pitchFamily="34" charset="0"/>
              <a:cs typeface="Verdana" pitchFamily="34" charset="0"/>
            </a:rPr>
            <a:t>Indiana will be a leader in providing secure, standards-based enterprise data exchange and information sharing enhancing the safety and security of all Hoosiers.</a:t>
          </a:r>
          <a:endParaRPr lang="en-US" b="0" dirty="0">
            <a:latin typeface="+mn-lt"/>
          </a:endParaRPr>
        </a:p>
      </dgm:t>
    </dgm:pt>
    <dgm:pt modelId="{BE567B36-0973-4DD2-BEF8-C1D725576BF6}" type="parTrans" cxnId="{7FFD24C8-86B0-4DFD-82B2-07B72F873104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9CBD4457-FB89-495C-AA22-D523D7D27B04}" type="sibTrans" cxnId="{7FFD24C8-86B0-4DFD-82B2-07B72F873104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94642B18-6B6B-433C-BC89-7F17758C329F}" type="pres">
      <dgm:prSet presAssocID="{0FB286BB-6959-49C9-90DF-541430523B3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13C845A-153C-43CE-BD1F-20762D5DDB4E}" type="pres">
      <dgm:prSet presAssocID="{6DE76534-6AEF-48C7-A48C-E9B26AEC28B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DBE950-90AE-4CA4-81D0-DF3186C87016}" type="pres">
      <dgm:prSet presAssocID="{6DE76534-6AEF-48C7-A48C-E9B26AEC28B4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25646D-6862-4673-98B0-595D8F408EDC}" type="pres">
      <dgm:prSet presAssocID="{E6DECE3B-F93B-4D64-8F05-120B734F188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6E1908-C7A2-4A9E-B089-C6984C0EE5EA}" type="pres">
      <dgm:prSet presAssocID="{E6DECE3B-F93B-4D64-8F05-120B734F1886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54C2CF-B6AE-4C73-9778-86EC9FAD112F}" type="presOf" srcId="{21AC0EBD-88E7-4C08-A914-B686F4DD6B78}" destId="{6FDBE950-90AE-4CA4-81D0-DF3186C87016}" srcOrd="0" destOrd="0" presId="urn:microsoft.com/office/officeart/2005/8/layout/vList2"/>
    <dgm:cxn modelId="{E8041B5C-74D8-4D67-A9E5-3ED19C2EB850}" srcId="{E6DECE3B-F93B-4D64-8F05-120B734F1886}" destId="{9701D632-01A2-45EF-8472-B12FB5018948}" srcOrd="0" destOrd="0" parTransId="{92A2670D-D8E2-4EA2-9257-F4B67188C8D5}" sibTransId="{225E31EC-F024-4D79-9042-42B467819E2C}"/>
    <dgm:cxn modelId="{7FFD24C8-86B0-4DFD-82B2-07B72F873104}" srcId="{6DE76534-6AEF-48C7-A48C-E9B26AEC28B4}" destId="{21AC0EBD-88E7-4C08-A914-B686F4DD6B78}" srcOrd="0" destOrd="0" parTransId="{BE567B36-0973-4DD2-BEF8-C1D725576BF6}" sibTransId="{9CBD4457-FB89-495C-AA22-D523D7D27B04}"/>
    <dgm:cxn modelId="{BD0C4E84-B1D4-4FB1-BFCF-BADE55A68A86}" type="presOf" srcId="{9701D632-01A2-45EF-8472-B12FB5018948}" destId="{D86E1908-C7A2-4A9E-B089-C6984C0EE5EA}" srcOrd="0" destOrd="0" presId="urn:microsoft.com/office/officeart/2005/8/layout/vList2"/>
    <dgm:cxn modelId="{C172C906-21F3-412F-9A02-DB5F3876BCF8}" type="presOf" srcId="{6DE76534-6AEF-48C7-A48C-E9B26AEC28B4}" destId="{013C845A-153C-43CE-BD1F-20762D5DDB4E}" srcOrd="0" destOrd="0" presId="urn:microsoft.com/office/officeart/2005/8/layout/vList2"/>
    <dgm:cxn modelId="{D3F2C98C-2729-4408-9A21-068E2DB40796}" type="presOf" srcId="{E6DECE3B-F93B-4D64-8F05-120B734F1886}" destId="{A025646D-6862-4673-98B0-595D8F408EDC}" srcOrd="0" destOrd="0" presId="urn:microsoft.com/office/officeart/2005/8/layout/vList2"/>
    <dgm:cxn modelId="{E20EEBEC-78D9-44F3-9ADC-12DC655D2E49}" srcId="{0FB286BB-6959-49C9-90DF-541430523B3F}" destId="{6DE76534-6AEF-48C7-A48C-E9B26AEC28B4}" srcOrd="0" destOrd="0" parTransId="{D88BC9CE-46A3-4759-8AF3-6B852CFD9883}" sibTransId="{647C36F2-4F4C-45FA-9BF1-3F43756E8784}"/>
    <dgm:cxn modelId="{5DE4D3CE-8CDD-4876-9BE3-9DB6CDAC3CB6}" type="presOf" srcId="{0FB286BB-6959-49C9-90DF-541430523B3F}" destId="{94642B18-6B6B-433C-BC89-7F17758C329F}" srcOrd="0" destOrd="0" presId="urn:microsoft.com/office/officeart/2005/8/layout/vList2"/>
    <dgm:cxn modelId="{53B779FE-725A-4688-A914-0F5D5370BE5F}" srcId="{0FB286BB-6959-49C9-90DF-541430523B3F}" destId="{E6DECE3B-F93B-4D64-8F05-120B734F1886}" srcOrd="1" destOrd="0" parTransId="{05686078-A132-4654-95D7-3A7C6A4EE66E}" sibTransId="{D309444E-6022-45B6-9784-CB32F5013F7C}"/>
    <dgm:cxn modelId="{7AC43CD5-52A1-47F2-A002-C227F86AFCC8}" type="presParOf" srcId="{94642B18-6B6B-433C-BC89-7F17758C329F}" destId="{013C845A-153C-43CE-BD1F-20762D5DDB4E}" srcOrd="0" destOrd="0" presId="urn:microsoft.com/office/officeart/2005/8/layout/vList2"/>
    <dgm:cxn modelId="{5FAD5890-BF70-4C29-9C7B-1E7DF63E7DB9}" type="presParOf" srcId="{94642B18-6B6B-433C-BC89-7F17758C329F}" destId="{6FDBE950-90AE-4CA4-81D0-DF3186C87016}" srcOrd="1" destOrd="0" presId="urn:microsoft.com/office/officeart/2005/8/layout/vList2"/>
    <dgm:cxn modelId="{0B9C4F2F-B422-4CC4-A9D2-FA608C5F6F8E}" type="presParOf" srcId="{94642B18-6B6B-433C-BC89-7F17758C329F}" destId="{A025646D-6862-4673-98B0-595D8F408EDC}" srcOrd="2" destOrd="0" presId="urn:microsoft.com/office/officeart/2005/8/layout/vList2"/>
    <dgm:cxn modelId="{F4EE4282-6079-4E14-9501-E6DA53D6A415}" type="presParOf" srcId="{94642B18-6B6B-433C-BC89-7F17758C329F}" destId="{D86E1908-C7A2-4A9E-B089-C6984C0EE5E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88619DB-0657-4755-86A9-E45DBECBDBBC}" type="doc">
      <dgm:prSet loTypeId="urn:microsoft.com/office/officeart/2005/8/layout/list1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786FE6D-FE3C-4BBB-B230-6B2D01E08C0A}">
      <dgm:prSet phldrT="[Text]"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Background</a:t>
          </a:r>
          <a:endParaRPr lang="en-US" sz="2000" dirty="0">
            <a:latin typeface="+mn-lt"/>
          </a:endParaRPr>
        </a:p>
      </dgm:t>
    </dgm:pt>
    <dgm:pt modelId="{CAE434E7-78D7-43DB-ADD0-2214A8E2FF50}" type="parTrans" cxnId="{575F10E3-6EEB-4D01-BFCC-670D6B3008D4}">
      <dgm:prSet/>
      <dgm:spPr/>
      <dgm:t>
        <a:bodyPr/>
        <a:lstStyle/>
        <a:p>
          <a:endParaRPr lang="en-US" sz="3200"/>
        </a:p>
      </dgm:t>
    </dgm:pt>
    <dgm:pt modelId="{D51D4C7F-D92B-419F-88D1-2FAD5F2A78AC}" type="sibTrans" cxnId="{575F10E3-6EEB-4D01-BFCC-670D6B3008D4}">
      <dgm:prSet/>
      <dgm:spPr/>
      <dgm:t>
        <a:bodyPr/>
        <a:lstStyle/>
        <a:p>
          <a:endParaRPr lang="en-US" sz="3200"/>
        </a:p>
      </dgm:t>
    </dgm:pt>
    <dgm:pt modelId="{FA37EB99-7343-485F-BF3D-1A4306EBDCB3}">
      <dgm:prSet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Strategic Planning Process</a:t>
          </a:r>
          <a:endParaRPr lang="en-US" sz="2000" dirty="0" smtClean="0">
            <a:latin typeface="+mn-lt"/>
          </a:endParaRPr>
        </a:p>
      </dgm:t>
    </dgm:pt>
    <dgm:pt modelId="{FE04C370-E450-492C-87DC-EE176C66F338}" type="parTrans" cxnId="{8F6257BB-7BBD-43D3-A93E-7311F0A4FF63}">
      <dgm:prSet/>
      <dgm:spPr/>
      <dgm:t>
        <a:bodyPr/>
        <a:lstStyle/>
        <a:p>
          <a:endParaRPr lang="en-US" sz="3200"/>
        </a:p>
      </dgm:t>
    </dgm:pt>
    <dgm:pt modelId="{8B64DD39-2586-4BE1-8744-270C32852367}" type="sibTrans" cxnId="{8F6257BB-7BBD-43D3-A93E-7311F0A4FF63}">
      <dgm:prSet/>
      <dgm:spPr/>
      <dgm:t>
        <a:bodyPr/>
        <a:lstStyle/>
        <a:p>
          <a:endParaRPr lang="en-US" sz="3200"/>
        </a:p>
      </dgm:t>
    </dgm:pt>
    <dgm:pt modelId="{E48AD2EB-13DE-4AE5-AEA4-E0A13F23D821}">
      <dgm:prSet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ROI Overview</a:t>
          </a:r>
          <a:endParaRPr lang="en-US" sz="2000" dirty="0" smtClean="0">
            <a:latin typeface="+mn-lt"/>
          </a:endParaRPr>
        </a:p>
      </dgm:t>
    </dgm:pt>
    <dgm:pt modelId="{F1A4EE2E-E497-4EF1-996A-0B4541D8ABE1}" type="parTrans" cxnId="{6609682B-DD97-434B-8978-345F53E7E7A5}">
      <dgm:prSet/>
      <dgm:spPr/>
      <dgm:t>
        <a:bodyPr/>
        <a:lstStyle/>
        <a:p>
          <a:endParaRPr lang="en-US" sz="3200"/>
        </a:p>
      </dgm:t>
    </dgm:pt>
    <dgm:pt modelId="{216D4636-10CB-4268-8B69-5B930996B5C2}" type="sibTrans" cxnId="{6609682B-DD97-434B-8978-345F53E7E7A5}">
      <dgm:prSet/>
      <dgm:spPr/>
      <dgm:t>
        <a:bodyPr/>
        <a:lstStyle/>
        <a:p>
          <a:endParaRPr lang="en-US" sz="3200"/>
        </a:p>
      </dgm:t>
    </dgm:pt>
    <dgm:pt modelId="{20791743-B2EB-41F9-A851-A552FF61DAB3}">
      <dgm:prSet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Thank You</a:t>
          </a:r>
          <a:endParaRPr lang="en-US" sz="2000" dirty="0" smtClean="0">
            <a:latin typeface="+mn-lt"/>
          </a:endParaRPr>
        </a:p>
      </dgm:t>
    </dgm:pt>
    <dgm:pt modelId="{2AB997AF-B8A9-4C77-8461-F39589E46BC0}" type="parTrans" cxnId="{9F7AEC71-2FB3-4B08-9A47-541DCC6D9BB1}">
      <dgm:prSet/>
      <dgm:spPr/>
      <dgm:t>
        <a:bodyPr/>
        <a:lstStyle/>
        <a:p>
          <a:endParaRPr lang="en-US" sz="3200"/>
        </a:p>
      </dgm:t>
    </dgm:pt>
    <dgm:pt modelId="{595494A1-1357-4704-8592-0AB9108F1153}" type="sibTrans" cxnId="{9F7AEC71-2FB3-4B08-9A47-541DCC6D9BB1}">
      <dgm:prSet/>
      <dgm:spPr/>
      <dgm:t>
        <a:bodyPr/>
        <a:lstStyle/>
        <a:p>
          <a:endParaRPr lang="en-US" sz="3200"/>
        </a:p>
      </dgm:t>
    </dgm:pt>
    <dgm:pt modelId="{A47A0650-2BFB-49B6-8651-620D7B65162E}">
      <dgm:prSet phldrT="[Text]" custT="1"/>
      <dgm:spPr/>
      <dgm:t>
        <a:bodyPr/>
        <a:lstStyle/>
        <a:p>
          <a:r>
            <a:rPr lang="en-US" sz="1800" dirty="0" smtClean="0">
              <a:latin typeface="+mn-lt"/>
            </a:rPr>
            <a:t>Intent/Purpose of the Project</a:t>
          </a:r>
          <a:endParaRPr lang="en-US" sz="1800" dirty="0">
            <a:latin typeface="+mn-lt"/>
          </a:endParaRPr>
        </a:p>
      </dgm:t>
    </dgm:pt>
    <dgm:pt modelId="{D549F8A8-B727-464A-9ED0-DC3F883CF100}" type="parTrans" cxnId="{E6DC7AF8-9CD7-4966-ACFD-4D78401BBF4E}">
      <dgm:prSet/>
      <dgm:spPr/>
      <dgm:t>
        <a:bodyPr/>
        <a:lstStyle/>
        <a:p>
          <a:endParaRPr lang="en-US" sz="3200"/>
        </a:p>
      </dgm:t>
    </dgm:pt>
    <dgm:pt modelId="{2772A022-868E-48E0-972E-48ABE22FBD51}" type="sibTrans" cxnId="{E6DC7AF8-9CD7-4966-ACFD-4D78401BBF4E}">
      <dgm:prSet/>
      <dgm:spPr/>
      <dgm:t>
        <a:bodyPr/>
        <a:lstStyle/>
        <a:p>
          <a:endParaRPr lang="en-US" sz="3200"/>
        </a:p>
      </dgm:t>
    </dgm:pt>
    <dgm:pt modelId="{057092D0-E2A5-4982-A20A-91CFC2DA2D9E}">
      <dgm:prSet custT="1"/>
      <dgm:spPr/>
      <dgm:t>
        <a:bodyPr/>
        <a:lstStyle/>
        <a:p>
          <a:r>
            <a:rPr lang="en-US" sz="1800" dirty="0" smtClean="0">
              <a:latin typeface="+mn-lt"/>
            </a:rPr>
            <a:t>The Business First Approach</a:t>
          </a:r>
        </a:p>
      </dgm:t>
    </dgm:pt>
    <dgm:pt modelId="{3A84D9E4-58E9-40D4-8613-AD0AAB5DE766}" type="parTrans" cxnId="{9BBD33DB-53B5-4BAF-9271-5B828EED2825}">
      <dgm:prSet/>
      <dgm:spPr/>
      <dgm:t>
        <a:bodyPr/>
        <a:lstStyle/>
        <a:p>
          <a:endParaRPr lang="en-US" sz="3200"/>
        </a:p>
      </dgm:t>
    </dgm:pt>
    <dgm:pt modelId="{9E96EB5B-0884-455C-99FE-D4140481D1B8}" type="sibTrans" cxnId="{9BBD33DB-53B5-4BAF-9271-5B828EED2825}">
      <dgm:prSet/>
      <dgm:spPr/>
      <dgm:t>
        <a:bodyPr/>
        <a:lstStyle/>
        <a:p>
          <a:endParaRPr lang="en-US" sz="3200"/>
        </a:p>
      </dgm:t>
    </dgm:pt>
    <dgm:pt modelId="{35A605B0-4464-427E-ABA9-05F7D89E80C6}">
      <dgm:prSet custT="1"/>
      <dgm:spPr/>
      <dgm:t>
        <a:bodyPr/>
        <a:lstStyle/>
        <a:p>
          <a:r>
            <a:rPr lang="en-US" sz="1800" dirty="0" smtClean="0">
              <a:latin typeface="+mn-lt"/>
            </a:rPr>
            <a:t>Questions</a:t>
          </a:r>
        </a:p>
      </dgm:t>
    </dgm:pt>
    <dgm:pt modelId="{7DB3BE16-B66B-4449-9D2C-5CB097765213}" type="parTrans" cxnId="{F2B2F886-6441-47FA-9E5F-FDA8A9ABD2F0}">
      <dgm:prSet/>
      <dgm:spPr/>
      <dgm:t>
        <a:bodyPr/>
        <a:lstStyle/>
        <a:p>
          <a:endParaRPr lang="en-US" sz="3200"/>
        </a:p>
      </dgm:t>
    </dgm:pt>
    <dgm:pt modelId="{63DA0B5F-B4DA-4177-97DF-9DAFB0EFCD53}" type="sibTrans" cxnId="{F2B2F886-6441-47FA-9E5F-FDA8A9ABD2F0}">
      <dgm:prSet/>
      <dgm:spPr/>
      <dgm:t>
        <a:bodyPr/>
        <a:lstStyle/>
        <a:p>
          <a:endParaRPr lang="en-US" sz="3200"/>
        </a:p>
      </dgm:t>
    </dgm:pt>
    <dgm:pt modelId="{B8FFC914-129E-4A4A-A65F-6EB428E264F0}">
      <dgm:prSet custT="1"/>
      <dgm:spPr/>
      <dgm:t>
        <a:bodyPr/>
        <a:lstStyle/>
        <a:p>
          <a:r>
            <a:rPr lang="en-US" sz="1800" dirty="0" smtClean="0">
              <a:latin typeface="+mn-lt"/>
            </a:rPr>
            <a:t>Cost savings and cost avoidance</a:t>
          </a:r>
        </a:p>
      </dgm:t>
    </dgm:pt>
    <dgm:pt modelId="{9E0C88E4-18D8-4D61-A528-1783FF9AEC18}" type="parTrans" cxnId="{48773B49-71A1-4278-BEDE-7EBA877285D4}">
      <dgm:prSet/>
      <dgm:spPr/>
      <dgm:t>
        <a:bodyPr/>
        <a:lstStyle/>
        <a:p>
          <a:endParaRPr lang="en-US"/>
        </a:p>
      </dgm:t>
    </dgm:pt>
    <dgm:pt modelId="{6855E58F-E198-4145-A516-DAAC6C606113}" type="sibTrans" cxnId="{48773B49-71A1-4278-BEDE-7EBA877285D4}">
      <dgm:prSet/>
      <dgm:spPr/>
      <dgm:t>
        <a:bodyPr/>
        <a:lstStyle/>
        <a:p>
          <a:endParaRPr lang="en-US"/>
        </a:p>
      </dgm:t>
    </dgm:pt>
    <dgm:pt modelId="{6B46D1A4-B3F8-440D-A762-45AE327BEAC6}" type="pres">
      <dgm:prSet presAssocID="{588619DB-0657-4755-86A9-E45DBECBDBB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465A39-91AF-4B76-A2EF-5CD0AE63206A}" type="pres">
      <dgm:prSet presAssocID="{F786FE6D-FE3C-4BBB-B230-6B2D01E08C0A}" presName="parentLin" presStyleCnt="0"/>
      <dgm:spPr/>
    </dgm:pt>
    <dgm:pt modelId="{BF049797-89A7-47C3-9EBB-1160EBCED51A}" type="pres">
      <dgm:prSet presAssocID="{F786FE6D-FE3C-4BBB-B230-6B2D01E08C0A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D477CFD4-C636-42D3-873D-43D7E309610C}" type="pres">
      <dgm:prSet presAssocID="{F786FE6D-FE3C-4BBB-B230-6B2D01E08C0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265F24-990A-4E91-878A-C98F3EE63219}" type="pres">
      <dgm:prSet presAssocID="{F786FE6D-FE3C-4BBB-B230-6B2D01E08C0A}" presName="negativeSpace" presStyleCnt="0"/>
      <dgm:spPr/>
    </dgm:pt>
    <dgm:pt modelId="{D5C2A838-4C58-4E27-B7B3-FCE25287F7C0}" type="pres">
      <dgm:prSet presAssocID="{F786FE6D-FE3C-4BBB-B230-6B2D01E08C0A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334904-3015-49A0-AC9D-09DAFEA1519D}" type="pres">
      <dgm:prSet presAssocID="{D51D4C7F-D92B-419F-88D1-2FAD5F2A78AC}" presName="spaceBetweenRectangles" presStyleCnt="0"/>
      <dgm:spPr/>
    </dgm:pt>
    <dgm:pt modelId="{6ED1DBDE-9641-477A-8EE2-FA3099F3BE0B}" type="pres">
      <dgm:prSet presAssocID="{FA37EB99-7343-485F-BF3D-1A4306EBDCB3}" presName="parentLin" presStyleCnt="0"/>
      <dgm:spPr/>
    </dgm:pt>
    <dgm:pt modelId="{8637A27A-9487-4933-9813-3CC9C59B7344}" type="pres">
      <dgm:prSet presAssocID="{FA37EB99-7343-485F-BF3D-1A4306EBDCB3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619B08ED-D3EF-4D51-AD8B-3B1A31666C8A}" type="pres">
      <dgm:prSet presAssocID="{FA37EB99-7343-485F-BF3D-1A4306EBDCB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577187-4DB3-4E38-9F86-C95E1CF0141A}" type="pres">
      <dgm:prSet presAssocID="{FA37EB99-7343-485F-BF3D-1A4306EBDCB3}" presName="negativeSpace" presStyleCnt="0"/>
      <dgm:spPr/>
    </dgm:pt>
    <dgm:pt modelId="{858964D5-01C3-4243-BD1C-EF9EA87814CB}" type="pres">
      <dgm:prSet presAssocID="{FA37EB99-7343-485F-BF3D-1A4306EBDCB3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DAE912-AAAA-472E-8155-D32EDF12FDC3}" type="pres">
      <dgm:prSet presAssocID="{8B64DD39-2586-4BE1-8744-270C32852367}" presName="spaceBetweenRectangles" presStyleCnt="0"/>
      <dgm:spPr/>
    </dgm:pt>
    <dgm:pt modelId="{B8F43238-08CE-4381-ACA2-E7DA01D2B696}" type="pres">
      <dgm:prSet presAssocID="{E48AD2EB-13DE-4AE5-AEA4-E0A13F23D821}" presName="parentLin" presStyleCnt="0"/>
      <dgm:spPr/>
    </dgm:pt>
    <dgm:pt modelId="{D5D2E258-A942-452E-9E63-9B898EFE3A85}" type="pres">
      <dgm:prSet presAssocID="{E48AD2EB-13DE-4AE5-AEA4-E0A13F23D821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B5491C28-CFAF-41A4-811D-FD7B2D10F0FC}" type="pres">
      <dgm:prSet presAssocID="{E48AD2EB-13DE-4AE5-AEA4-E0A13F23D82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7BC092-E678-4599-A890-4B958E322E49}" type="pres">
      <dgm:prSet presAssocID="{E48AD2EB-13DE-4AE5-AEA4-E0A13F23D821}" presName="negativeSpace" presStyleCnt="0"/>
      <dgm:spPr/>
    </dgm:pt>
    <dgm:pt modelId="{0C039125-ABC5-4CD4-AB86-640C069C445F}" type="pres">
      <dgm:prSet presAssocID="{E48AD2EB-13DE-4AE5-AEA4-E0A13F23D821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67386C-F7A3-4F92-90FE-B8F4AFB3B711}" type="pres">
      <dgm:prSet presAssocID="{216D4636-10CB-4268-8B69-5B930996B5C2}" presName="spaceBetweenRectangles" presStyleCnt="0"/>
      <dgm:spPr/>
    </dgm:pt>
    <dgm:pt modelId="{BCB06775-77FB-494B-BD6E-D2E755B54EFE}" type="pres">
      <dgm:prSet presAssocID="{20791743-B2EB-41F9-A851-A552FF61DAB3}" presName="parentLin" presStyleCnt="0"/>
      <dgm:spPr/>
    </dgm:pt>
    <dgm:pt modelId="{C0E2A9A3-6AEC-4918-960B-86BD704CAEC5}" type="pres">
      <dgm:prSet presAssocID="{20791743-B2EB-41F9-A851-A552FF61DAB3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5717F347-6369-445D-B995-4166A0895B77}" type="pres">
      <dgm:prSet presAssocID="{20791743-B2EB-41F9-A851-A552FF61DAB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7359D3-6A31-4FC4-8099-D883E368C297}" type="pres">
      <dgm:prSet presAssocID="{20791743-B2EB-41F9-A851-A552FF61DAB3}" presName="negativeSpace" presStyleCnt="0"/>
      <dgm:spPr/>
    </dgm:pt>
    <dgm:pt modelId="{650737FA-AF79-4F3D-B8CD-23D3F3990BD6}" type="pres">
      <dgm:prSet presAssocID="{20791743-B2EB-41F9-A851-A552FF61DAB3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AAFE716-EA89-408F-8DBF-DD49620EC4CA}" type="presOf" srcId="{35A605B0-4464-427E-ABA9-05F7D89E80C6}" destId="{650737FA-AF79-4F3D-B8CD-23D3F3990BD6}" srcOrd="0" destOrd="0" presId="urn:microsoft.com/office/officeart/2005/8/layout/list1"/>
    <dgm:cxn modelId="{9BBD33DB-53B5-4BAF-9271-5B828EED2825}" srcId="{FA37EB99-7343-485F-BF3D-1A4306EBDCB3}" destId="{057092D0-E2A5-4982-A20A-91CFC2DA2D9E}" srcOrd="0" destOrd="0" parTransId="{3A84D9E4-58E9-40D4-8613-AD0AAB5DE766}" sibTransId="{9E96EB5B-0884-455C-99FE-D4140481D1B8}"/>
    <dgm:cxn modelId="{9F7AEC71-2FB3-4B08-9A47-541DCC6D9BB1}" srcId="{588619DB-0657-4755-86A9-E45DBECBDBBC}" destId="{20791743-B2EB-41F9-A851-A552FF61DAB3}" srcOrd="3" destOrd="0" parTransId="{2AB997AF-B8A9-4C77-8461-F39589E46BC0}" sibTransId="{595494A1-1357-4704-8592-0AB9108F1153}"/>
    <dgm:cxn modelId="{98238C1E-8223-44A7-86FD-2A3D69185176}" type="presOf" srcId="{A47A0650-2BFB-49B6-8651-620D7B65162E}" destId="{D5C2A838-4C58-4E27-B7B3-FCE25287F7C0}" srcOrd="0" destOrd="0" presId="urn:microsoft.com/office/officeart/2005/8/layout/list1"/>
    <dgm:cxn modelId="{040D6FFE-E9EC-455B-B4F7-65A79BB213EA}" type="presOf" srcId="{FA37EB99-7343-485F-BF3D-1A4306EBDCB3}" destId="{619B08ED-D3EF-4D51-AD8B-3B1A31666C8A}" srcOrd="1" destOrd="0" presId="urn:microsoft.com/office/officeart/2005/8/layout/list1"/>
    <dgm:cxn modelId="{CBA62667-2907-4250-833E-F2C35CC7FC3B}" type="presOf" srcId="{20791743-B2EB-41F9-A851-A552FF61DAB3}" destId="{5717F347-6369-445D-B995-4166A0895B77}" srcOrd="1" destOrd="0" presId="urn:microsoft.com/office/officeart/2005/8/layout/list1"/>
    <dgm:cxn modelId="{6609682B-DD97-434B-8978-345F53E7E7A5}" srcId="{588619DB-0657-4755-86A9-E45DBECBDBBC}" destId="{E48AD2EB-13DE-4AE5-AEA4-E0A13F23D821}" srcOrd="2" destOrd="0" parTransId="{F1A4EE2E-E497-4EF1-996A-0B4541D8ABE1}" sibTransId="{216D4636-10CB-4268-8B69-5B930996B5C2}"/>
    <dgm:cxn modelId="{E6DC7AF8-9CD7-4966-ACFD-4D78401BBF4E}" srcId="{F786FE6D-FE3C-4BBB-B230-6B2D01E08C0A}" destId="{A47A0650-2BFB-49B6-8651-620D7B65162E}" srcOrd="0" destOrd="0" parTransId="{D549F8A8-B727-464A-9ED0-DC3F883CF100}" sibTransId="{2772A022-868E-48E0-972E-48ABE22FBD51}"/>
    <dgm:cxn modelId="{B061E273-5AD6-4E97-8345-2777EC52B5E8}" type="presOf" srcId="{057092D0-E2A5-4982-A20A-91CFC2DA2D9E}" destId="{858964D5-01C3-4243-BD1C-EF9EA87814CB}" srcOrd="0" destOrd="0" presId="urn:microsoft.com/office/officeart/2005/8/layout/list1"/>
    <dgm:cxn modelId="{A2BB4AD9-858C-4AF6-A4AD-461B4458E3B9}" type="presOf" srcId="{20791743-B2EB-41F9-A851-A552FF61DAB3}" destId="{C0E2A9A3-6AEC-4918-960B-86BD704CAEC5}" srcOrd="0" destOrd="0" presId="urn:microsoft.com/office/officeart/2005/8/layout/list1"/>
    <dgm:cxn modelId="{F2B2F886-6441-47FA-9E5F-FDA8A9ABD2F0}" srcId="{20791743-B2EB-41F9-A851-A552FF61DAB3}" destId="{35A605B0-4464-427E-ABA9-05F7D89E80C6}" srcOrd="0" destOrd="0" parTransId="{7DB3BE16-B66B-4449-9D2C-5CB097765213}" sibTransId="{63DA0B5F-B4DA-4177-97DF-9DAFB0EFCD53}"/>
    <dgm:cxn modelId="{48773B49-71A1-4278-BEDE-7EBA877285D4}" srcId="{E48AD2EB-13DE-4AE5-AEA4-E0A13F23D821}" destId="{B8FFC914-129E-4A4A-A65F-6EB428E264F0}" srcOrd="0" destOrd="0" parTransId="{9E0C88E4-18D8-4D61-A528-1783FF9AEC18}" sibTransId="{6855E58F-E198-4145-A516-DAAC6C606113}"/>
    <dgm:cxn modelId="{B216D7F4-D37C-4306-B5A4-5CC9377A51C8}" type="presOf" srcId="{F786FE6D-FE3C-4BBB-B230-6B2D01E08C0A}" destId="{BF049797-89A7-47C3-9EBB-1160EBCED51A}" srcOrd="0" destOrd="0" presId="urn:microsoft.com/office/officeart/2005/8/layout/list1"/>
    <dgm:cxn modelId="{0A8D557C-F682-429B-B496-8B08A86E0040}" type="presOf" srcId="{F786FE6D-FE3C-4BBB-B230-6B2D01E08C0A}" destId="{D477CFD4-C636-42D3-873D-43D7E309610C}" srcOrd="1" destOrd="0" presId="urn:microsoft.com/office/officeart/2005/8/layout/list1"/>
    <dgm:cxn modelId="{95E01401-4035-44D8-92B0-2747EDE80A49}" type="presOf" srcId="{588619DB-0657-4755-86A9-E45DBECBDBBC}" destId="{6B46D1A4-B3F8-440D-A762-45AE327BEAC6}" srcOrd="0" destOrd="0" presId="urn:microsoft.com/office/officeart/2005/8/layout/list1"/>
    <dgm:cxn modelId="{D10E52F4-439F-4E5A-AB26-2BCE31FBF049}" type="presOf" srcId="{E48AD2EB-13DE-4AE5-AEA4-E0A13F23D821}" destId="{D5D2E258-A942-452E-9E63-9B898EFE3A85}" srcOrd="0" destOrd="0" presId="urn:microsoft.com/office/officeart/2005/8/layout/list1"/>
    <dgm:cxn modelId="{3196B7A5-2918-4B42-B452-B713A12DD9B8}" type="presOf" srcId="{E48AD2EB-13DE-4AE5-AEA4-E0A13F23D821}" destId="{B5491C28-CFAF-41A4-811D-FD7B2D10F0FC}" srcOrd="1" destOrd="0" presId="urn:microsoft.com/office/officeart/2005/8/layout/list1"/>
    <dgm:cxn modelId="{8F6257BB-7BBD-43D3-A93E-7311F0A4FF63}" srcId="{588619DB-0657-4755-86A9-E45DBECBDBBC}" destId="{FA37EB99-7343-485F-BF3D-1A4306EBDCB3}" srcOrd="1" destOrd="0" parTransId="{FE04C370-E450-492C-87DC-EE176C66F338}" sibTransId="{8B64DD39-2586-4BE1-8744-270C32852367}"/>
    <dgm:cxn modelId="{BB86F556-0A3A-4C9B-BB38-55C5867924A0}" type="presOf" srcId="{FA37EB99-7343-485F-BF3D-1A4306EBDCB3}" destId="{8637A27A-9487-4933-9813-3CC9C59B7344}" srcOrd="0" destOrd="0" presId="urn:microsoft.com/office/officeart/2005/8/layout/list1"/>
    <dgm:cxn modelId="{575F10E3-6EEB-4D01-BFCC-670D6B3008D4}" srcId="{588619DB-0657-4755-86A9-E45DBECBDBBC}" destId="{F786FE6D-FE3C-4BBB-B230-6B2D01E08C0A}" srcOrd="0" destOrd="0" parTransId="{CAE434E7-78D7-43DB-ADD0-2214A8E2FF50}" sibTransId="{D51D4C7F-D92B-419F-88D1-2FAD5F2A78AC}"/>
    <dgm:cxn modelId="{B02C268C-EA55-4160-87EF-02E137EDAE03}" type="presOf" srcId="{B8FFC914-129E-4A4A-A65F-6EB428E264F0}" destId="{0C039125-ABC5-4CD4-AB86-640C069C445F}" srcOrd="0" destOrd="0" presId="urn:microsoft.com/office/officeart/2005/8/layout/list1"/>
    <dgm:cxn modelId="{B20108E6-7EA7-42D0-8014-11567720E5B0}" type="presParOf" srcId="{6B46D1A4-B3F8-440D-A762-45AE327BEAC6}" destId="{B3465A39-91AF-4B76-A2EF-5CD0AE63206A}" srcOrd="0" destOrd="0" presId="urn:microsoft.com/office/officeart/2005/8/layout/list1"/>
    <dgm:cxn modelId="{1700976B-C9D0-4D82-9DF8-75CEC2724F95}" type="presParOf" srcId="{B3465A39-91AF-4B76-A2EF-5CD0AE63206A}" destId="{BF049797-89A7-47C3-9EBB-1160EBCED51A}" srcOrd="0" destOrd="0" presId="urn:microsoft.com/office/officeart/2005/8/layout/list1"/>
    <dgm:cxn modelId="{00093545-A6D4-4F3E-932E-58B9D87DAB3F}" type="presParOf" srcId="{B3465A39-91AF-4B76-A2EF-5CD0AE63206A}" destId="{D477CFD4-C636-42D3-873D-43D7E309610C}" srcOrd="1" destOrd="0" presId="urn:microsoft.com/office/officeart/2005/8/layout/list1"/>
    <dgm:cxn modelId="{CF5202C6-B896-47BF-A949-11E4C86C83DC}" type="presParOf" srcId="{6B46D1A4-B3F8-440D-A762-45AE327BEAC6}" destId="{50265F24-990A-4E91-878A-C98F3EE63219}" srcOrd="1" destOrd="0" presId="urn:microsoft.com/office/officeart/2005/8/layout/list1"/>
    <dgm:cxn modelId="{1AC4CD21-1CBA-4D27-8FE0-D595C4AE16AB}" type="presParOf" srcId="{6B46D1A4-B3F8-440D-A762-45AE327BEAC6}" destId="{D5C2A838-4C58-4E27-B7B3-FCE25287F7C0}" srcOrd="2" destOrd="0" presId="urn:microsoft.com/office/officeart/2005/8/layout/list1"/>
    <dgm:cxn modelId="{1C3D330D-4902-4DF0-AAE6-2B4765D1E110}" type="presParOf" srcId="{6B46D1A4-B3F8-440D-A762-45AE327BEAC6}" destId="{05334904-3015-49A0-AC9D-09DAFEA1519D}" srcOrd="3" destOrd="0" presId="urn:microsoft.com/office/officeart/2005/8/layout/list1"/>
    <dgm:cxn modelId="{5022A89B-D1B3-4232-9BC7-0C7D3DE01303}" type="presParOf" srcId="{6B46D1A4-B3F8-440D-A762-45AE327BEAC6}" destId="{6ED1DBDE-9641-477A-8EE2-FA3099F3BE0B}" srcOrd="4" destOrd="0" presId="urn:microsoft.com/office/officeart/2005/8/layout/list1"/>
    <dgm:cxn modelId="{CAAB9358-80BA-403B-B4F0-2A7B2DB6B72C}" type="presParOf" srcId="{6ED1DBDE-9641-477A-8EE2-FA3099F3BE0B}" destId="{8637A27A-9487-4933-9813-3CC9C59B7344}" srcOrd="0" destOrd="0" presId="urn:microsoft.com/office/officeart/2005/8/layout/list1"/>
    <dgm:cxn modelId="{45E6D0EB-C2B2-460A-A6E2-14275588E912}" type="presParOf" srcId="{6ED1DBDE-9641-477A-8EE2-FA3099F3BE0B}" destId="{619B08ED-D3EF-4D51-AD8B-3B1A31666C8A}" srcOrd="1" destOrd="0" presId="urn:microsoft.com/office/officeart/2005/8/layout/list1"/>
    <dgm:cxn modelId="{D7C125DF-B6E8-428E-86AB-EB1DD9E51A85}" type="presParOf" srcId="{6B46D1A4-B3F8-440D-A762-45AE327BEAC6}" destId="{BF577187-4DB3-4E38-9F86-C95E1CF0141A}" srcOrd="5" destOrd="0" presId="urn:microsoft.com/office/officeart/2005/8/layout/list1"/>
    <dgm:cxn modelId="{96DB7625-CDAD-46F6-ADF0-5307802094E0}" type="presParOf" srcId="{6B46D1A4-B3F8-440D-A762-45AE327BEAC6}" destId="{858964D5-01C3-4243-BD1C-EF9EA87814CB}" srcOrd="6" destOrd="0" presId="urn:microsoft.com/office/officeart/2005/8/layout/list1"/>
    <dgm:cxn modelId="{F9DF0784-96CD-427A-9BDC-6E04BA8F4AEF}" type="presParOf" srcId="{6B46D1A4-B3F8-440D-A762-45AE327BEAC6}" destId="{2FDAE912-AAAA-472E-8155-D32EDF12FDC3}" srcOrd="7" destOrd="0" presId="urn:microsoft.com/office/officeart/2005/8/layout/list1"/>
    <dgm:cxn modelId="{B62A41C3-816F-472F-B31D-0D18ACC0C3D0}" type="presParOf" srcId="{6B46D1A4-B3F8-440D-A762-45AE327BEAC6}" destId="{B8F43238-08CE-4381-ACA2-E7DA01D2B696}" srcOrd="8" destOrd="0" presId="urn:microsoft.com/office/officeart/2005/8/layout/list1"/>
    <dgm:cxn modelId="{4D4FCBB6-418A-4807-9D58-A0596AD5147A}" type="presParOf" srcId="{B8F43238-08CE-4381-ACA2-E7DA01D2B696}" destId="{D5D2E258-A942-452E-9E63-9B898EFE3A85}" srcOrd="0" destOrd="0" presId="urn:microsoft.com/office/officeart/2005/8/layout/list1"/>
    <dgm:cxn modelId="{39618693-64A9-43A5-AAEB-7CFA8E29ECCC}" type="presParOf" srcId="{B8F43238-08CE-4381-ACA2-E7DA01D2B696}" destId="{B5491C28-CFAF-41A4-811D-FD7B2D10F0FC}" srcOrd="1" destOrd="0" presId="urn:microsoft.com/office/officeart/2005/8/layout/list1"/>
    <dgm:cxn modelId="{C3B06046-BE68-43BB-9B7B-60C717976C38}" type="presParOf" srcId="{6B46D1A4-B3F8-440D-A762-45AE327BEAC6}" destId="{1C7BC092-E678-4599-A890-4B958E322E49}" srcOrd="9" destOrd="0" presId="urn:microsoft.com/office/officeart/2005/8/layout/list1"/>
    <dgm:cxn modelId="{701B6E1C-B998-46A6-9AA5-28EC134A6CAC}" type="presParOf" srcId="{6B46D1A4-B3F8-440D-A762-45AE327BEAC6}" destId="{0C039125-ABC5-4CD4-AB86-640C069C445F}" srcOrd="10" destOrd="0" presId="urn:microsoft.com/office/officeart/2005/8/layout/list1"/>
    <dgm:cxn modelId="{AC91DBED-E086-4D00-9B2D-EDA2A76FBC91}" type="presParOf" srcId="{6B46D1A4-B3F8-440D-A762-45AE327BEAC6}" destId="{5967386C-F7A3-4F92-90FE-B8F4AFB3B711}" srcOrd="11" destOrd="0" presId="urn:microsoft.com/office/officeart/2005/8/layout/list1"/>
    <dgm:cxn modelId="{24F994D1-936F-4E24-9A21-EB87EA97F6F8}" type="presParOf" srcId="{6B46D1A4-B3F8-440D-A762-45AE327BEAC6}" destId="{BCB06775-77FB-494B-BD6E-D2E755B54EFE}" srcOrd="12" destOrd="0" presId="urn:microsoft.com/office/officeart/2005/8/layout/list1"/>
    <dgm:cxn modelId="{D1493861-A623-4555-8757-C55EC8C15573}" type="presParOf" srcId="{BCB06775-77FB-494B-BD6E-D2E755B54EFE}" destId="{C0E2A9A3-6AEC-4918-960B-86BD704CAEC5}" srcOrd="0" destOrd="0" presId="urn:microsoft.com/office/officeart/2005/8/layout/list1"/>
    <dgm:cxn modelId="{90058BE1-0A25-4472-BE3A-D749A02B22D2}" type="presParOf" srcId="{BCB06775-77FB-494B-BD6E-D2E755B54EFE}" destId="{5717F347-6369-445D-B995-4166A0895B77}" srcOrd="1" destOrd="0" presId="urn:microsoft.com/office/officeart/2005/8/layout/list1"/>
    <dgm:cxn modelId="{F65963D6-A79C-4A9B-B038-F36E1216102B}" type="presParOf" srcId="{6B46D1A4-B3F8-440D-A762-45AE327BEAC6}" destId="{C87359D3-6A31-4FC4-8099-D883E368C297}" srcOrd="13" destOrd="0" presId="urn:microsoft.com/office/officeart/2005/8/layout/list1"/>
    <dgm:cxn modelId="{329AE8A8-4C6B-47AD-82D7-449303688C24}" type="presParOf" srcId="{6B46D1A4-B3F8-440D-A762-45AE327BEAC6}" destId="{650737FA-AF79-4F3D-B8CD-23D3F3990BD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F9747B9-F81B-49E9-B17A-0760ADB402FE}" type="doc">
      <dgm:prSet loTypeId="urn:microsoft.com/office/officeart/2005/8/layout/funnel1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B1B6C987-0240-4549-B9B4-EF00057EB639}">
      <dgm:prSet phldrT="[Text]"/>
      <dgm:spPr/>
      <dgm:t>
        <a:bodyPr/>
        <a:lstStyle/>
        <a:p>
          <a:r>
            <a:rPr lang="en-US" dirty="0" smtClean="0">
              <a:latin typeface="Verdana" pitchFamily="34" charset="0"/>
              <a:ea typeface="Verdana" pitchFamily="34" charset="0"/>
              <a:cs typeface="Verdana" pitchFamily="34" charset="0"/>
            </a:rPr>
            <a:t>People</a:t>
          </a:r>
          <a:endParaRPr lang="en-US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793D07F8-FD32-4ABC-9F9A-37649DD2FFF0}" type="parTrans" cxnId="{BDF9B3B8-95FB-4D74-84C6-7B03A058F8F4}">
      <dgm:prSet/>
      <dgm:spPr/>
      <dgm:t>
        <a:bodyPr/>
        <a:lstStyle/>
        <a:p>
          <a:endParaRPr lang="en-US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978EB21C-1886-4F84-B2E9-00280E4CBE53}" type="sibTrans" cxnId="{BDF9B3B8-95FB-4D74-84C6-7B03A058F8F4}">
      <dgm:prSet/>
      <dgm:spPr/>
      <dgm:t>
        <a:bodyPr/>
        <a:lstStyle/>
        <a:p>
          <a:endParaRPr lang="en-US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ECAB73A-7E0B-4D1A-BA59-9B5ABEAB89F6}">
      <dgm:prSet phldrT="[Text]"/>
      <dgm:spPr/>
      <dgm:t>
        <a:bodyPr/>
        <a:lstStyle/>
        <a:p>
          <a:r>
            <a:rPr lang="en-US" dirty="0" smtClean="0">
              <a:latin typeface="Verdana" pitchFamily="34" charset="0"/>
              <a:ea typeface="Verdana" pitchFamily="34" charset="0"/>
              <a:cs typeface="Verdana" pitchFamily="34" charset="0"/>
            </a:rPr>
            <a:t>Processes</a:t>
          </a:r>
          <a:endParaRPr lang="en-US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EA6B0600-B1C7-4982-93DA-99207EEDC14F}" type="parTrans" cxnId="{B63B9618-A51E-4AAC-9402-A1662484D282}">
      <dgm:prSet/>
      <dgm:spPr/>
      <dgm:t>
        <a:bodyPr/>
        <a:lstStyle/>
        <a:p>
          <a:endParaRPr lang="en-US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9B849DD1-DCF0-4EA1-9E79-4600DC3FD60C}" type="sibTrans" cxnId="{B63B9618-A51E-4AAC-9402-A1662484D282}">
      <dgm:prSet/>
      <dgm:spPr/>
      <dgm:t>
        <a:bodyPr/>
        <a:lstStyle/>
        <a:p>
          <a:endParaRPr lang="en-US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81CC17DF-AC27-4B40-A2AF-2D2F1BCA18B4}">
      <dgm:prSet phldrT="[Text]"/>
      <dgm:spPr/>
      <dgm:t>
        <a:bodyPr/>
        <a:lstStyle/>
        <a:p>
          <a:r>
            <a:rPr lang="en-US" dirty="0" smtClean="0">
              <a:latin typeface="Verdana" pitchFamily="34" charset="0"/>
              <a:ea typeface="Verdana" pitchFamily="34" charset="0"/>
              <a:cs typeface="Verdana" pitchFamily="34" charset="0"/>
            </a:rPr>
            <a:t>Technology</a:t>
          </a:r>
          <a:endParaRPr lang="en-US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8E777593-F4FA-438C-AE07-12060900DB5D}" type="parTrans" cxnId="{C5A9D412-5477-43F5-9E83-7F6F7D561715}">
      <dgm:prSet/>
      <dgm:spPr/>
      <dgm:t>
        <a:bodyPr/>
        <a:lstStyle/>
        <a:p>
          <a:endParaRPr lang="en-US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828637D9-0083-4905-8897-216F3479D665}" type="sibTrans" cxnId="{C5A9D412-5477-43F5-9E83-7F6F7D561715}">
      <dgm:prSet/>
      <dgm:spPr/>
      <dgm:t>
        <a:bodyPr/>
        <a:lstStyle/>
        <a:p>
          <a:endParaRPr lang="en-US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14DB3948-EA2A-4B87-8E27-D820BAE25374}">
      <dgm:prSet phldrT="[Text]"/>
      <dgm:spPr/>
      <dgm:t>
        <a:bodyPr/>
        <a:lstStyle/>
        <a:p>
          <a:r>
            <a:rPr lang="en-US" dirty="0" smtClean="0">
              <a:latin typeface="Verdana" pitchFamily="34" charset="0"/>
              <a:ea typeface="Verdana" pitchFamily="34" charset="0"/>
              <a:cs typeface="Verdana" pitchFamily="34" charset="0"/>
            </a:rPr>
            <a:t>ROI</a:t>
          </a:r>
          <a:endParaRPr lang="en-US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37A9A2F9-732D-426E-A594-A5952C9F863E}" type="parTrans" cxnId="{93FBD7EF-A2E7-4D1C-9795-26F4EA2EE5EB}">
      <dgm:prSet/>
      <dgm:spPr/>
      <dgm:t>
        <a:bodyPr/>
        <a:lstStyle/>
        <a:p>
          <a:endParaRPr lang="en-US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AA3FD6D-7DB2-4304-ABDD-0A3DEBB08A20}" type="sibTrans" cxnId="{93FBD7EF-A2E7-4D1C-9795-26F4EA2EE5EB}">
      <dgm:prSet/>
      <dgm:spPr/>
      <dgm:t>
        <a:bodyPr/>
        <a:lstStyle/>
        <a:p>
          <a:endParaRPr lang="en-US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78932BA-1387-4CBF-A366-BE0BC9A6CE4C}" type="pres">
      <dgm:prSet presAssocID="{5F9747B9-F81B-49E9-B17A-0760ADB402FE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1A9B39-BF4D-438F-AAA4-8D5B7DEBCC36}" type="pres">
      <dgm:prSet presAssocID="{5F9747B9-F81B-49E9-B17A-0760ADB402FE}" presName="ellipse" presStyleLbl="trBgShp" presStyleIdx="0" presStyleCnt="1"/>
      <dgm:spPr/>
    </dgm:pt>
    <dgm:pt modelId="{5811E688-4519-4926-99B4-44EA8D230CC8}" type="pres">
      <dgm:prSet presAssocID="{5F9747B9-F81B-49E9-B17A-0760ADB402FE}" presName="arrow1" presStyleLbl="fgShp" presStyleIdx="0" presStyleCnt="1"/>
      <dgm:spPr/>
    </dgm:pt>
    <dgm:pt modelId="{5D3F514A-CF3B-4FF0-95B3-E059653AE7B9}" type="pres">
      <dgm:prSet presAssocID="{5F9747B9-F81B-49E9-B17A-0760ADB402FE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3A9582-1DDA-4D6E-B5C7-B3899A9D096A}" type="pres">
      <dgm:prSet presAssocID="{AECAB73A-7E0B-4D1A-BA59-9B5ABEAB89F6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42667C-136B-41A9-91CA-2324240E6F1F}" type="pres">
      <dgm:prSet presAssocID="{81CC17DF-AC27-4B40-A2AF-2D2F1BCA18B4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297FF7-738F-4DD3-97DB-5C6C99349573}" type="pres">
      <dgm:prSet presAssocID="{14DB3948-EA2A-4B87-8E27-D820BAE25374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0214C0-8A69-413B-A8F3-3DABFB70C941}" type="pres">
      <dgm:prSet presAssocID="{5F9747B9-F81B-49E9-B17A-0760ADB402FE}" presName="funnel" presStyleLbl="trAlignAcc1" presStyleIdx="0" presStyleCnt="1" custLinFactNeighborY="-77"/>
      <dgm:spPr/>
    </dgm:pt>
  </dgm:ptLst>
  <dgm:cxnLst>
    <dgm:cxn modelId="{DA6EB522-AA20-48BF-B767-EECCD297B60B}" type="presOf" srcId="{5F9747B9-F81B-49E9-B17A-0760ADB402FE}" destId="{F78932BA-1387-4CBF-A366-BE0BC9A6CE4C}" srcOrd="0" destOrd="0" presId="urn:microsoft.com/office/officeart/2005/8/layout/funnel1"/>
    <dgm:cxn modelId="{93FBD7EF-A2E7-4D1C-9795-26F4EA2EE5EB}" srcId="{5F9747B9-F81B-49E9-B17A-0760ADB402FE}" destId="{14DB3948-EA2A-4B87-8E27-D820BAE25374}" srcOrd="3" destOrd="0" parTransId="{37A9A2F9-732D-426E-A594-A5952C9F863E}" sibTransId="{FAA3FD6D-7DB2-4304-ABDD-0A3DEBB08A20}"/>
    <dgm:cxn modelId="{B63B9618-A51E-4AAC-9402-A1662484D282}" srcId="{5F9747B9-F81B-49E9-B17A-0760ADB402FE}" destId="{AECAB73A-7E0B-4D1A-BA59-9B5ABEAB89F6}" srcOrd="1" destOrd="0" parTransId="{EA6B0600-B1C7-4982-93DA-99207EEDC14F}" sibTransId="{9B849DD1-DCF0-4EA1-9E79-4600DC3FD60C}"/>
    <dgm:cxn modelId="{366BD380-9052-4C4F-81E4-078FD0488C45}" type="presOf" srcId="{14DB3948-EA2A-4B87-8E27-D820BAE25374}" destId="{5D3F514A-CF3B-4FF0-95B3-E059653AE7B9}" srcOrd="0" destOrd="0" presId="urn:microsoft.com/office/officeart/2005/8/layout/funnel1"/>
    <dgm:cxn modelId="{2E225E85-96DA-4CEC-AFC3-03CD526A8C9A}" type="presOf" srcId="{B1B6C987-0240-4549-B9B4-EF00057EB639}" destId="{83297FF7-738F-4DD3-97DB-5C6C99349573}" srcOrd="0" destOrd="0" presId="urn:microsoft.com/office/officeart/2005/8/layout/funnel1"/>
    <dgm:cxn modelId="{BDF9B3B8-95FB-4D74-84C6-7B03A058F8F4}" srcId="{5F9747B9-F81B-49E9-B17A-0760ADB402FE}" destId="{B1B6C987-0240-4549-B9B4-EF00057EB639}" srcOrd="0" destOrd="0" parTransId="{793D07F8-FD32-4ABC-9F9A-37649DD2FFF0}" sibTransId="{978EB21C-1886-4F84-B2E9-00280E4CBE53}"/>
    <dgm:cxn modelId="{C5A9D412-5477-43F5-9E83-7F6F7D561715}" srcId="{5F9747B9-F81B-49E9-B17A-0760ADB402FE}" destId="{81CC17DF-AC27-4B40-A2AF-2D2F1BCA18B4}" srcOrd="2" destOrd="0" parTransId="{8E777593-F4FA-438C-AE07-12060900DB5D}" sibTransId="{828637D9-0083-4905-8897-216F3479D665}"/>
    <dgm:cxn modelId="{233F0FBC-AB05-4EF4-A3F2-2398D471AA83}" type="presOf" srcId="{81CC17DF-AC27-4B40-A2AF-2D2F1BCA18B4}" destId="{ED3A9582-1DDA-4D6E-B5C7-B3899A9D096A}" srcOrd="0" destOrd="0" presId="urn:microsoft.com/office/officeart/2005/8/layout/funnel1"/>
    <dgm:cxn modelId="{B0BA73C5-7AFD-4727-B041-C7F74DD046DC}" type="presOf" srcId="{AECAB73A-7E0B-4D1A-BA59-9B5ABEAB89F6}" destId="{AA42667C-136B-41A9-91CA-2324240E6F1F}" srcOrd="0" destOrd="0" presId="urn:microsoft.com/office/officeart/2005/8/layout/funnel1"/>
    <dgm:cxn modelId="{F55238F3-B61D-4B39-9B45-61097F0122F1}" type="presParOf" srcId="{F78932BA-1387-4CBF-A366-BE0BC9A6CE4C}" destId="{AC1A9B39-BF4D-438F-AAA4-8D5B7DEBCC36}" srcOrd="0" destOrd="0" presId="urn:microsoft.com/office/officeart/2005/8/layout/funnel1"/>
    <dgm:cxn modelId="{E3C68D5F-3077-4ADD-8C6B-624809EABB8C}" type="presParOf" srcId="{F78932BA-1387-4CBF-A366-BE0BC9A6CE4C}" destId="{5811E688-4519-4926-99B4-44EA8D230CC8}" srcOrd="1" destOrd="0" presId="urn:microsoft.com/office/officeart/2005/8/layout/funnel1"/>
    <dgm:cxn modelId="{0B6A5743-7846-468A-A523-B7D3D206F91F}" type="presParOf" srcId="{F78932BA-1387-4CBF-A366-BE0BC9A6CE4C}" destId="{5D3F514A-CF3B-4FF0-95B3-E059653AE7B9}" srcOrd="2" destOrd="0" presId="urn:microsoft.com/office/officeart/2005/8/layout/funnel1"/>
    <dgm:cxn modelId="{BBA50723-7982-49A7-A98F-9FA34F6025EA}" type="presParOf" srcId="{F78932BA-1387-4CBF-A366-BE0BC9A6CE4C}" destId="{ED3A9582-1DDA-4D6E-B5C7-B3899A9D096A}" srcOrd="3" destOrd="0" presId="urn:microsoft.com/office/officeart/2005/8/layout/funnel1"/>
    <dgm:cxn modelId="{A9D0876E-52B6-44B5-9BFF-A76EC6B94F6B}" type="presParOf" srcId="{F78932BA-1387-4CBF-A366-BE0BC9A6CE4C}" destId="{AA42667C-136B-41A9-91CA-2324240E6F1F}" srcOrd="4" destOrd="0" presId="urn:microsoft.com/office/officeart/2005/8/layout/funnel1"/>
    <dgm:cxn modelId="{FB1890BA-7F08-44D1-B1A9-C7DC8736D0E4}" type="presParOf" srcId="{F78932BA-1387-4CBF-A366-BE0BC9A6CE4C}" destId="{83297FF7-738F-4DD3-97DB-5C6C99349573}" srcOrd="5" destOrd="0" presId="urn:microsoft.com/office/officeart/2005/8/layout/funnel1"/>
    <dgm:cxn modelId="{4FF2D2E7-BB66-4104-9734-2B68D42B5DDE}" type="presParOf" srcId="{F78932BA-1387-4CBF-A366-BE0BC9A6CE4C}" destId="{210214C0-8A69-413B-A8F3-3DABFB70C941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0563627-5AB3-4A7B-9EAA-89BE7D96E77D}" type="doc">
      <dgm:prSet loTypeId="urn:microsoft.com/office/officeart/2005/8/layout/h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534AC02-B757-48F2-A992-5543BAE85181}">
      <dgm:prSet phldrT="[Text]" custT="1"/>
      <dgm:spPr/>
      <dgm:t>
        <a:bodyPr/>
        <a:lstStyle/>
        <a:p>
          <a:r>
            <a:rPr lang="en-US" sz="2800" b="1" dirty="0" smtClean="0"/>
            <a:t>Cost Savings</a:t>
          </a:r>
          <a:endParaRPr lang="en-US" sz="1800" b="1" i="0" dirty="0"/>
        </a:p>
      </dgm:t>
    </dgm:pt>
    <dgm:pt modelId="{0B8FD66D-68E1-4FF8-A569-8AF3B63630BA}" type="parTrans" cxnId="{502462BD-EA20-4278-96DB-4513398408D4}">
      <dgm:prSet/>
      <dgm:spPr/>
      <dgm:t>
        <a:bodyPr/>
        <a:lstStyle/>
        <a:p>
          <a:endParaRPr lang="en-US"/>
        </a:p>
      </dgm:t>
    </dgm:pt>
    <dgm:pt modelId="{0CC4484A-1FE3-430D-A453-1D6787D68E67}" type="sibTrans" cxnId="{502462BD-EA20-4278-96DB-4513398408D4}">
      <dgm:prSet/>
      <dgm:spPr/>
      <dgm:t>
        <a:bodyPr/>
        <a:lstStyle/>
        <a:p>
          <a:endParaRPr lang="en-US"/>
        </a:p>
      </dgm:t>
    </dgm:pt>
    <dgm:pt modelId="{822B9BD6-8FCE-43FA-9182-A6085C94B726}">
      <dgm:prSet phldrT="[Text]" custT="1"/>
      <dgm:spPr/>
      <dgm:t>
        <a:bodyPr/>
        <a:lstStyle/>
        <a:p>
          <a:r>
            <a:rPr lang="en-US" sz="1600" dirty="0" smtClean="0"/>
            <a:t>Cost savings is spending less than previously spent or less than quoted options. </a:t>
          </a:r>
          <a:endParaRPr lang="en-US" sz="1600" dirty="0"/>
        </a:p>
      </dgm:t>
    </dgm:pt>
    <dgm:pt modelId="{A5CE8819-45E1-4CDB-B29E-D2CBCD768114}" type="parTrans" cxnId="{77ADF5C7-6C73-42CA-BAB1-5A97FD89F89C}">
      <dgm:prSet/>
      <dgm:spPr/>
      <dgm:t>
        <a:bodyPr/>
        <a:lstStyle/>
        <a:p>
          <a:endParaRPr lang="en-US"/>
        </a:p>
      </dgm:t>
    </dgm:pt>
    <dgm:pt modelId="{32B4E491-56EB-474F-8F24-9E1C7FEBF756}" type="sibTrans" cxnId="{77ADF5C7-6C73-42CA-BAB1-5A97FD89F89C}">
      <dgm:prSet/>
      <dgm:spPr/>
      <dgm:t>
        <a:bodyPr/>
        <a:lstStyle/>
        <a:p>
          <a:endParaRPr lang="en-US"/>
        </a:p>
      </dgm:t>
    </dgm:pt>
    <dgm:pt modelId="{88047BB6-8301-4DD0-93B8-DE3979D25F06}">
      <dgm:prSet phldrT="[Text]" custT="1"/>
      <dgm:spPr/>
      <dgm:t>
        <a:bodyPr/>
        <a:lstStyle/>
        <a:p>
          <a:r>
            <a:rPr lang="en-US" sz="2800" b="1" dirty="0" smtClean="0"/>
            <a:t>Cost Avoidance</a:t>
          </a:r>
        </a:p>
      </dgm:t>
    </dgm:pt>
    <dgm:pt modelId="{16D43F64-295C-4D20-9EF6-D209B8792016}" type="parTrans" cxnId="{161C8E1C-C221-439D-8B6D-68BADEE331C4}">
      <dgm:prSet/>
      <dgm:spPr/>
      <dgm:t>
        <a:bodyPr/>
        <a:lstStyle/>
        <a:p>
          <a:endParaRPr lang="en-US"/>
        </a:p>
      </dgm:t>
    </dgm:pt>
    <dgm:pt modelId="{B8BB3FDA-7A54-4878-A977-6AAF39E8FFAA}" type="sibTrans" cxnId="{161C8E1C-C221-439D-8B6D-68BADEE331C4}">
      <dgm:prSet/>
      <dgm:spPr/>
      <dgm:t>
        <a:bodyPr/>
        <a:lstStyle/>
        <a:p>
          <a:endParaRPr lang="en-US"/>
        </a:p>
      </dgm:t>
    </dgm:pt>
    <dgm:pt modelId="{73FA9748-7FAD-403F-8CB5-C7F6A268E8F9}">
      <dgm:prSet phldrT="[Text]" custT="1"/>
      <dgm:spPr/>
      <dgm:t>
        <a:bodyPr/>
        <a:lstStyle/>
        <a:p>
          <a:r>
            <a:rPr lang="en-US" sz="1600" dirty="0" smtClean="0"/>
            <a:t>Cost avoidance is used to communicate the expenses that will no longer be incurred as a result of an increase in efficiencies.  </a:t>
          </a:r>
          <a:endParaRPr lang="en-US" sz="1600" dirty="0"/>
        </a:p>
      </dgm:t>
    </dgm:pt>
    <dgm:pt modelId="{95CFFD84-81BE-4721-B98C-5198A18A6DBD}" type="parTrans" cxnId="{D5E1B5D1-B5A1-46F5-A681-0525DAB0A6DF}">
      <dgm:prSet/>
      <dgm:spPr/>
      <dgm:t>
        <a:bodyPr/>
        <a:lstStyle/>
        <a:p>
          <a:endParaRPr lang="en-US"/>
        </a:p>
      </dgm:t>
    </dgm:pt>
    <dgm:pt modelId="{7D4C960B-24EB-42B1-946D-5E81D0964E2B}" type="sibTrans" cxnId="{D5E1B5D1-B5A1-46F5-A681-0525DAB0A6DF}">
      <dgm:prSet/>
      <dgm:spPr/>
      <dgm:t>
        <a:bodyPr/>
        <a:lstStyle/>
        <a:p>
          <a:endParaRPr lang="en-US"/>
        </a:p>
      </dgm:t>
    </dgm:pt>
    <dgm:pt modelId="{65F0DE52-599F-4600-B6AE-83AB460553E2}" type="pres">
      <dgm:prSet presAssocID="{80563627-5AB3-4A7B-9EAA-89BE7D96E77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3A4B6E6-5F32-40AB-8749-968F55D734C9}" type="pres">
      <dgm:prSet presAssocID="{F534AC02-B757-48F2-A992-5543BAE85181}" presName="composite" presStyleCnt="0"/>
      <dgm:spPr/>
      <dgm:t>
        <a:bodyPr/>
        <a:lstStyle/>
        <a:p>
          <a:endParaRPr lang="en-US"/>
        </a:p>
      </dgm:t>
    </dgm:pt>
    <dgm:pt modelId="{984451A7-BBCC-4B36-9A7C-F42540C44796}" type="pres">
      <dgm:prSet presAssocID="{F534AC02-B757-48F2-A992-5543BAE85181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8BCCEB-D291-4FB6-9667-040966FBCAA9}" type="pres">
      <dgm:prSet presAssocID="{F534AC02-B757-48F2-A992-5543BAE85181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018255-E8BE-4A67-8F36-C12C5E83855C}" type="pres">
      <dgm:prSet presAssocID="{0CC4484A-1FE3-430D-A453-1D6787D68E67}" presName="space" presStyleCnt="0"/>
      <dgm:spPr/>
      <dgm:t>
        <a:bodyPr/>
        <a:lstStyle/>
        <a:p>
          <a:endParaRPr lang="en-US"/>
        </a:p>
      </dgm:t>
    </dgm:pt>
    <dgm:pt modelId="{8F0AD697-FEE4-4AFB-81A9-B3A38A5EF099}" type="pres">
      <dgm:prSet presAssocID="{88047BB6-8301-4DD0-93B8-DE3979D25F06}" presName="composite" presStyleCnt="0"/>
      <dgm:spPr/>
      <dgm:t>
        <a:bodyPr/>
        <a:lstStyle/>
        <a:p>
          <a:endParaRPr lang="en-US"/>
        </a:p>
      </dgm:t>
    </dgm:pt>
    <dgm:pt modelId="{6D120C79-D867-41B8-8FB6-CA57AED1C232}" type="pres">
      <dgm:prSet presAssocID="{88047BB6-8301-4DD0-93B8-DE3979D25F06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F8A27C-A7C8-4C5E-9512-00624F028FE0}" type="pres">
      <dgm:prSet presAssocID="{88047BB6-8301-4DD0-93B8-DE3979D25F06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02462BD-EA20-4278-96DB-4513398408D4}" srcId="{80563627-5AB3-4A7B-9EAA-89BE7D96E77D}" destId="{F534AC02-B757-48F2-A992-5543BAE85181}" srcOrd="0" destOrd="0" parTransId="{0B8FD66D-68E1-4FF8-A569-8AF3B63630BA}" sibTransId="{0CC4484A-1FE3-430D-A453-1D6787D68E67}"/>
    <dgm:cxn modelId="{77ADF5C7-6C73-42CA-BAB1-5A97FD89F89C}" srcId="{F534AC02-B757-48F2-A992-5543BAE85181}" destId="{822B9BD6-8FCE-43FA-9182-A6085C94B726}" srcOrd="0" destOrd="0" parTransId="{A5CE8819-45E1-4CDB-B29E-D2CBCD768114}" sibTransId="{32B4E491-56EB-474F-8F24-9E1C7FEBF756}"/>
    <dgm:cxn modelId="{23500BD6-D005-476A-8F0A-B15CB9EC94F1}" type="presOf" srcId="{822B9BD6-8FCE-43FA-9182-A6085C94B726}" destId="{9B8BCCEB-D291-4FB6-9667-040966FBCAA9}" srcOrd="0" destOrd="0" presId="urn:microsoft.com/office/officeart/2005/8/layout/hList1"/>
    <dgm:cxn modelId="{5807D760-394D-4AB8-9E78-C7B352F67762}" type="presOf" srcId="{88047BB6-8301-4DD0-93B8-DE3979D25F06}" destId="{6D120C79-D867-41B8-8FB6-CA57AED1C232}" srcOrd="0" destOrd="0" presId="urn:microsoft.com/office/officeart/2005/8/layout/hList1"/>
    <dgm:cxn modelId="{A1C241FF-53CF-4F44-8ECF-603FBFDD1BB2}" type="presOf" srcId="{80563627-5AB3-4A7B-9EAA-89BE7D96E77D}" destId="{65F0DE52-599F-4600-B6AE-83AB460553E2}" srcOrd="0" destOrd="0" presId="urn:microsoft.com/office/officeart/2005/8/layout/hList1"/>
    <dgm:cxn modelId="{161C8E1C-C221-439D-8B6D-68BADEE331C4}" srcId="{80563627-5AB3-4A7B-9EAA-89BE7D96E77D}" destId="{88047BB6-8301-4DD0-93B8-DE3979D25F06}" srcOrd="1" destOrd="0" parTransId="{16D43F64-295C-4D20-9EF6-D209B8792016}" sibTransId="{B8BB3FDA-7A54-4878-A977-6AAF39E8FFAA}"/>
    <dgm:cxn modelId="{CBF36B61-466A-45F5-A205-2BDF2B38204D}" type="presOf" srcId="{F534AC02-B757-48F2-A992-5543BAE85181}" destId="{984451A7-BBCC-4B36-9A7C-F42540C44796}" srcOrd="0" destOrd="0" presId="urn:microsoft.com/office/officeart/2005/8/layout/hList1"/>
    <dgm:cxn modelId="{D5E1B5D1-B5A1-46F5-A681-0525DAB0A6DF}" srcId="{88047BB6-8301-4DD0-93B8-DE3979D25F06}" destId="{73FA9748-7FAD-403F-8CB5-C7F6A268E8F9}" srcOrd="0" destOrd="0" parTransId="{95CFFD84-81BE-4721-B98C-5198A18A6DBD}" sibTransId="{7D4C960B-24EB-42B1-946D-5E81D0964E2B}"/>
    <dgm:cxn modelId="{BBEDEF0B-96C8-4D0F-88BF-586E35022886}" type="presOf" srcId="{73FA9748-7FAD-403F-8CB5-C7F6A268E8F9}" destId="{3DF8A27C-A7C8-4C5E-9512-00624F028FE0}" srcOrd="0" destOrd="0" presId="urn:microsoft.com/office/officeart/2005/8/layout/hList1"/>
    <dgm:cxn modelId="{F06391A7-2827-4F65-B476-6876661B7C06}" type="presParOf" srcId="{65F0DE52-599F-4600-B6AE-83AB460553E2}" destId="{53A4B6E6-5F32-40AB-8749-968F55D734C9}" srcOrd="0" destOrd="0" presId="urn:microsoft.com/office/officeart/2005/8/layout/hList1"/>
    <dgm:cxn modelId="{5517B485-8AAF-4AA4-9020-4C4A4E72B66F}" type="presParOf" srcId="{53A4B6E6-5F32-40AB-8749-968F55D734C9}" destId="{984451A7-BBCC-4B36-9A7C-F42540C44796}" srcOrd="0" destOrd="0" presId="urn:microsoft.com/office/officeart/2005/8/layout/hList1"/>
    <dgm:cxn modelId="{8D66565A-F692-4B34-9394-FACB38313920}" type="presParOf" srcId="{53A4B6E6-5F32-40AB-8749-968F55D734C9}" destId="{9B8BCCEB-D291-4FB6-9667-040966FBCAA9}" srcOrd="1" destOrd="0" presId="urn:microsoft.com/office/officeart/2005/8/layout/hList1"/>
    <dgm:cxn modelId="{A7F7C87E-48CB-4FB9-AF5F-A070BF43D0DA}" type="presParOf" srcId="{65F0DE52-599F-4600-B6AE-83AB460553E2}" destId="{32018255-E8BE-4A67-8F36-C12C5E83855C}" srcOrd="1" destOrd="0" presId="urn:microsoft.com/office/officeart/2005/8/layout/hList1"/>
    <dgm:cxn modelId="{0E86BFB1-BA6A-4387-B027-F0CA48DF5A63}" type="presParOf" srcId="{65F0DE52-599F-4600-B6AE-83AB460553E2}" destId="{8F0AD697-FEE4-4AFB-81A9-B3A38A5EF099}" srcOrd="2" destOrd="0" presId="urn:microsoft.com/office/officeart/2005/8/layout/hList1"/>
    <dgm:cxn modelId="{CBD59B0C-DF11-48D5-BD64-50E622F3518B}" type="presParOf" srcId="{8F0AD697-FEE4-4AFB-81A9-B3A38A5EF099}" destId="{6D120C79-D867-41B8-8FB6-CA57AED1C232}" srcOrd="0" destOrd="0" presId="urn:microsoft.com/office/officeart/2005/8/layout/hList1"/>
    <dgm:cxn modelId="{16CC66AE-B303-4A1D-B316-7A44AEEE228D}" type="presParOf" srcId="{8F0AD697-FEE4-4AFB-81A9-B3A38A5EF099}" destId="{3DF8A27C-A7C8-4C5E-9512-00624F028FE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D367C8F-44EC-4812-820D-C39FB818854F}" type="doc">
      <dgm:prSet loTypeId="urn:microsoft.com/office/officeart/2005/8/layout/lProcess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02551A47-4D4B-4571-A112-A87B3EEE731B}">
      <dgm:prSet phldrT="[Text]" custT="1"/>
      <dgm:spPr/>
      <dgm:t>
        <a:bodyPr/>
        <a:lstStyle/>
        <a:p>
          <a:r>
            <a:rPr lang="en-US" sz="2400" dirty="0" smtClean="0"/>
            <a:t>Current state </a:t>
          </a:r>
        </a:p>
        <a:p>
          <a:r>
            <a:rPr lang="en-US" sz="1800" i="0" dirty="0" smtClean="0"/>
            <a:t>(point-to-point interfaces)</a:t>
          </a:r>
          <a:endParaRPr lang="en-US" sz="1800" i="0" dirty="0"/>
        </a:p>
      </dgm:t>
    </dgm:pt>
    <dgm:pt modelId="{607629D6-D375-4820-A681-7D9FBB1079D2}" type="parTrans" cxnId="{84D43557-967B-4EAF-B4AB-EC5C284EB8C9}">
      <dgm:prSet/>
      <dgm:spPr/>
      <dgm:t>
        <a:bodyPr/>
        <a:lstStyle/>
        <a:p>
          <a:endParaRPr lang="en-US"/>
        </a:p>
      </dgm:t>
    </dgm:pt>
    <dgm:pt modelId="{C1707188-A5A0-4CBF-B4E5-334F094A73E0}" type="sibTrans" cxnId="{84D43557-967B-4EAF-B4AB-EC5C284EB8C9}">
      <dgm:prSet/>
      <dgm:spPr/>
      <dgm:t>
        <a:bodyPr/>
        <a:lstStyle/>
        <a:p>
          <a:endParaRPr lang="en-US"/>
        </a:p>
      </dgm:t>
    </dgm:pt>
    <dgm:pt modelId="{20E42C33-C45E-4262-82C0-9C45E401217B}">
      <dgm:prSet phldrT="[Text]" custT="1"/>
      <dgm:spPr/>
      <dgm:t>
        <a:bodyPr/>
        <a:lstStyle/>
        <a:p>
          <a:r>
            <a:rPr lang="en-US" sz="1400" dirty="0" smtClean="0"/>
            <a:t>Cost of development of each individual interface in a point-to-point manner</a:t>
          </a:r>
          <a:endParaRPr lang="en-US" sz="1400" dirty="0"/>
        </a:p>
      </dgm:t>
    </dgm:pt>
    <dgm:pt modelId="{5611089D-0C78-44D7-A319-1D35A6150C3E}" type="parTrans" cxnId="{9DE76968-B3D0-4BCD-AB58-E9AFE35D08D9}">
      <dgm:prSet/>
      <dgm:spPr/>
      <dgm:t>
        <a:bodyPr/>
        <a:lstStyle/>
        <a:p>
          <a:endParaRPr lang="en-US"/>
        </a:p>
      </dgm:t>
    </dgm:pt>
    <dgm:pt modelId="{0DE8E943-2993-4293-8413-8618F53EAA79}" type="sibTrans" cxnId="{9DE76968-B3D0-4BCD-AB58-E9AFE35D08D9}">
      <dgm:prSet/>
      <dgm:spPr/>
      <dgm:t>
        <a:bodyPr/>
        <a:lstStyle/>
        <a:p>
          <a:endParaRPr lang="en-US"/>
        </a:p>
      </dgm:t>
    </dgm:pt>
    <dgm:pt modelId="{5B472685-43E7-4A90-B09D-44040ED4E236}">
      <dgm:prSet phldrT="[Text]" custT="1"/>
      <dgm:spPr/>
      <dgm:t>
        <a:bodyPr/>
        <a:lstStyle/>
        <a:p>
          <a:r>
            <a:rPr lang="en-US" sz="1400" dirty="0" smtClean="0"/>
            <a:t>Cost of maintenance of each interface</a:t>
          </a:r>
          <a:endParaRPr lang="en-US" sz="1400" dirty="0"/>
        </a:p>
      </dgm:t>
    </dgm:pt>
    <dgm:pt modelId="{29DD954C-4C4A-40FC-B4C3-93E33ECAB426}" type="parTrans" cxnId="{696E9C13-1D81-4D38-9C2D-17E04AA471E9}">
      <dgm:prSet/>
      <dgm:spPr/>
      <dgm:t>
        <a:bodyPr/>
        <a:lstStyle/>
        <a:p>
          <a:endParaRPr lang="en-US"/>
        </a:p>
      </dgm:t>
    </dgm:pt>
    <dgm:pt modelId="{668BB286-A022-4990-96C9-FE69A2D3CB4F}" type="sibTrans" cxnId="{696E9C13-1D81-4D38-9C2D-17E04AA471E9}">
      <dgm:prSet/>
      <dgm:spPr/>
      <dgm:t>
        <a:bodyPr/>
        <a:lstStyle/>
        <a:p>
          <a:endParaRPr lang="en-US"/>
        </a:p>
      </dgm:t>
    </dgm:pt>
    <dgm:pt modelId="{927CC1A4-F165-4BD9-989B-0FF576F3AC29}">
      <dgm:prSet phldrT="[Text]" custT="1"/>
      <dgm:spPr/>
      <dgm:t>
        <a:bodyPr/>
        <a:lstStyle/>
        <a:p>
          <a:r>
            <a:rPr lang="en-US" sz="2400" dirty="0" smtClean="0"/>
            <a:t>Proposed Future</a:t>
          </a:r>
        </a:p>
        <a:p>
          <a:r>
            <a:rPr lang="en-US" sz="1800" i="0" dirty="0" smtClean="0"/>
            <a:t>(enterprise approach)</a:t>
          </a:r>
          <a:endParaRPr lang="en-US" sz="1800" dirty="0"/>
        </a:p>
      </dgm:t>
    </dgm:pt>
    <dgm:pt modelId="{8CE0F29B-0CA0-46CF-81F7-1BDAC3C80DB7}" type="parTrans" cxnId="{8A0D3F72-BCE8-4980-82B3-3F784A28C8C2}">
      <dgm:prSet/>
      <dgm:spPr/>
      <dgm:t>
        <a:bodyPr/>
        <a:lstStyle/>
        <a:p>
          <a:endParaRPr lang="en-US"/>
        </a:p>
      </dgm:t>
    </dgm:pt>
    <dgm:pt modelId="{4A1F7F9B-8031-40BE-8010-D9EBBD0D6EAC}" type="sibTrans" cxnId="{8A0D3F72-BCE8-4980-82B3-3F784A28C8C2}">
      <dgm:prSet/>
      <dgm:spPr/>
      <dgm:t>
        <a:bodyPr/>
        <a:lstStyle/>
        <a:p>
          <a:endParaRPr lang="en-US"/>
        </a:p>
      </dgm:t>
    </dgm:pt>
    <dgm:pt modelId="{00B86907-5F0E-4D60-825C-46212963189F}">
      <dgm:prSet phldrT="[Text]" custT="1"/>
      <dgm:spPr/>
      <dgm:t>
        <a:bodyPr/>
        <a:lstStyle/>
        <a:p>
          <a:r>
            <a:rPr lang="en-US" sz="1400" dirty="0" smtClean="0"/>
            <a:t>Infrastructure costs </a:t>
          </a:r>
          <a:endParaRPr lang="en-US" sz="1400" dirty="0"/>
        </a:p>
      </dgm:t>
    </dgm:pt>
    <dgm:pt modelId="{9CF3D2FB-49BD-4CC8-A713-D74D02057C4F}" type="parTrans" cxnId="{CB025737-2D5C-4A22-900D-914CB336CD1B}">
      <dgm:prSet/>
      <dgm:spPr/>
      <dgm:t>
        <a:bodyPr/>
        <a:lstStyle/>
        <a:p>
          <a:endParaRPr lang="en-US"/>
        </a:p>
      </dgm:t>
    </dgm:pt>
    <dgm:pt modelId="{8C5CA1D2-AA48-4B56-9307-E9975425AEB6}" type="sibTrans" cxnId="{CB025737-2D5C-4A22-900D-914CB336CD1B}">
      <dgm:prSet/>
      <dgm:spPr/>
      <dgm:t>
        <a:bodyPr/>
        <a:lstStyle/>
        <a:p>
          <a:endParaRPr lang="en-US"/>
        </a:p>
      </dgm:t>
    </dgm:pt>
    <dgm:pt modelId="{E2E859E9-5359-4434-8E0F-2E2468491C9F}">
      <dgm:prSet phldrT="[Text]" custT="1"/>
      <dgm:spPr/>
      <dgm:t>
        <a:bodyPr/>
        <a:lstStyle/>
        <a:p>
          <a:r>
            <a:rPr lang="en-US" sz="1400" dirty="0" smtClean="0"/>
            <a:t>Build out of enterprise environment (ESB, portal)</a:t>
          </a:r>
          <a:endParaRPr lang="en-US" sz="1400" dirty="0"/>
        </a:p>
      </dgm:t>
    </dgm:pt>
    <dgm:pt modelId="{63BCCE70-A1E3-4FBB-8978-0D89E11892B3}" type="parTrans" cxnId="{D1BD4DAB-7063-4253-8C3A-FE0A9E6ED5C4}">
      <dgm:prSet/>
      <dgm:spPr/>
      <dgm:t>
        <a:bodyPr/>
        <a:lstStyle/>
        <a:p>
          <a:endParaRPr lang="en-US"/>
        </a:p>
      </dgm:t>
    </dgm:pt>
    <dgm:pt modelId="{F46FF35B-E0F7-4676-86C4-8430EC35D4B8}" type="sibTrans" cxnId="{D1BD4DAB-7063-4253-8C3A-FE0A9E6ED5C4}">
      <dgm:prSet/>
      <dgm:spPr/>
      <dgm:t>
        <a:bodyPr/>
        <a:lstStyle/>
        <a:p>
          <a:endParaRPr lang="en-US"/>
        </a:p>
      </dgm:t>
    </dgm:pt>
    <dgm:pt modelId="{8C51F250-A2D5-4C53-A5E6-39F6252F7BB4}">
      <dgm:prSet phldrT="[Text]" custT="1"/>
      <dgm:spPr/>
      <dgm:t>
        <a:bodyPr/>
        <a:lstStyle/>
        <a:p>
          <a:r>
            <a:rPr lang="en-US" sz="1400" dirty="0" smtClean="0"/>
            <a:t>Cost of each NIEM-conformant exchange, including JIEM modeling</a:t>
          </a:r>
          <a:endParaRPr lang="en-US" sz="1400" dirty="0"/>
        </a:p>
      </dgm:t>
    </dgm:pt>
    <dgm:pt modelId="{E29D0095-63E1-4F02-B72B-5B59C660C9FC}" type="parTrans" cxnId="{1E723201-AB2E-4B58-99E2-56D1587BF54E}">
      <dgm:prSet/>
      <dgm:spPr/>
      <dgm:t>
        <a:bodyPr/>
        <a:lstStyle/>
        <a:p>
          <a:endParaRPr lang="en-US"/>
        </a:p>
      </dgm:t>
    </dgm:pt>
    <dgm:pt modelId="{032F861D-ACFA-4E80-9757-C48655892867}" type="sibTrans" cxnId="{1E723201-AB2E-4B58-99E2-56D1587BF54E}">
      <dgm:prSet/>
      <dgm:spPr/>
      <dgm:t>
        <a:bodyPr/>
        <a:lstStyle/>
        <a:p>
          <a:endParaRPr lang="en-US"/>
        </a:p>
      </dgm:t>
    </dgm:pt>
    <dgm:pt modelId="{B4D452AE-F08A-4525-819C-4A158FFB44E0}">
      <dgm:prSet phldrT="[Text]" custT="1"/>
      <dgm:spPr/>
      <dgm:t>
        <a:bodyPr/>
        <a:lstStyle/>
        <a:p>
          <a:r>
            <a:rPr lang="en-US" sz="1400" dirty="0" smtClean="0"/>
            <a:t>Cost of ongoing support and maintenance</a:t>
          </a:r>
          <a:endParaRPr lang="en-US" sz="1400" dirty="0"/>
        </a:p>
      </dgm:t>
    </dgm:pt>
    <dgm:pt modelId="{9F89D339-9B83-4032-B21C-47CC6870AC56}" type="parTrans" cxnId="{0E330CD9-1CBE-46FC-9EBF-377275A727AC}">
      <dgm:prSet/>
      <dgm:spPr/>
      <dgm:t>
        <a:bodyPr/>
        <a:lstStyle/>
        <a:p>
          <a:endParaRPr lang="en-US"/>
        </a:p>
      </dgm:t>
    </dgm:pt>
    <dgm:pt modelId="{2163B890-EEC1-4706-9D5E-B8BBEEE89452}" type="sibTrans" cxnId="{0E330CD9-1CBE-46FC-9EBF-377275A727AC}">
      <dgm:prSet/>
      <dgm:spPr/>
      <dgm:t>
        <a:bodyPr/>
        <a:lstStyle/>
        <a:p>
          <a:endParaRPr lang="en-US"/>
        </a:p>
      </dgm:t>
    </dgm:pt>
    <dgm:pt modelId="{2200F338-9E10-46E2-89D5-1CDE260AD48C}" type="pres">
      <dgm:prSet presAssocID="{2D367C8F-44EC-4812-820D-C39FB818854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A59E43-0480-42C0-8AAA-F6D730DECE69}" type="pres">
      <dgm:prSet presAssocID="{02551A47-4D4B-4571-A112-A87B3EEE731B}" presName="compNode" presStyleCnt="0"/>
      <dgm:spPr/>
    </dgm:pt>
    <dgm:pt modelId="{AD33DCEA-6275-486D-8BFB-D10ED48EF734}" type="pres">
      <dgm:prSet presAssocID="{02551A47-4D4B-4571-A112-A87B3EEE731B}" presName="aNode" presStyleLbl="bgShp" presStyleIdx="0" presStyleCnt="2"/>
      <dgm:spPr/>
      <dgm:t>
        <a:bodyPr/>
        <a:lstStyle/>
        <a:p>
          <a:endParaRPr lang="en-US"/>
        </a:p>
      </dgm:t>
    </dgm:pt>
    <dgm:pt modelId="{C0E6E597-1E69-43CB-A7DB-80D5DFAD22FA}" type="pres">
      <dgm:prSet presAssocID="{02551A47-4D4B-4571-A112-A87B3EEE731B}" presName="textNode" presStyleLbl="bgShp" presStyleIdx="0" presStyleCnt="2"/>
      <dgm:spPr/>
      <dgm:t>
        <a:bodyPr/>
        <a:lstStyle/>
        <a:p>
          <a:endParaRPr lang="en-US"/>
        </a:p>
      </dgm:t>
    </dgm:pt>
    <dgm:pt modelId="{06E08EE1-1047-4CD5-9E73-32033EB5484E}" type="pres">
      <dgm:prSet presAssocID="{02551A47-4D4B-4571-A112-A87B3EEE731B}" presName="compChildNode" presStyleCnt="0"/>
      <dgm:spPr/>
    </dgm:pt>
    <dgm:pt modelId="{A6FD0626-D557-48A1-8B09-732F404843E1}" type="pres">
      <dgm:prSet presAssocID="{02551A47-4D4B-4571-A112-A87B3EEE731B}" presName="theInnerList" presStyleCnt="0"/>
      <dgm:spPr/>
    </dgm:pt>
    <dgm:pt modelId="{DD2E3EB4-FE5E-483E-8B82-FA0041C50AB2}" type="pres">
      <dgm:prSet presAssocID="{20E42C33-C45E-4262-82C0-9C45E401217B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61CE46-A60B-4EEB-A7E6-32F2E31580B4}" type="pres">
      <dgm:prSet presAssocID="{20E42C33-C45E-4262-82C0-9C45E401217B}" presName="aSpace2" presStyleCnt="0"/>
      <dgm:spPr/>
    </dgm:pt>
    <dgm:pt modelId="{294B6305-D025-4A69-AE5F-36D0F48C870B}" type="pres">
      <dgm:prSet presAssocID="{5B472685-43E7-4A90-B09D-44040ED4E236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E4DF32-43C2-43A7-8AC2-80520FB0DA0C}" type="pres">
      <dgm:prSet presAssocID="{02551A47-4D4B-4571-A112-A87B3EEE731B}" presName="aSpace" presStyleCnt="0"/>
      <dgm:spPr/>
    </dgm:pt>
    <dgm:pt modelId="{2B3F6451-8809-4409-8CE0-C491BEA51D0D}" type="pres">
      <dgm:prSet presAssocID="{927CC1A4-F165-4BD9-989B-0FF576F3AC29}" presName="compNode" presStyleCnt="0"/>
      <dgm:spPr/>
    </dgm:pt>
    <dgm:pt modelId="{F144C34C-6BC9-47AC-A7CC-BC0B1128B396}" type="pres">
      <dgm:prSet presAssocID="{927CC1A4-F165-4BD9-989B-0FF576F3AC29}" presName="aNode" presStyleLbl="bgShp" presStyleIdx="1" presStyleCnt="2"/>
      <dgm:spPr/>
      <dgm:t>
        <a:bodyPr/>
        <a:lstStyle/>
        <a:p>
          <a:endParaRPr lang="en-US"/>
        </a:p>
      </dgm:t>
    </dgm:pt>
    <dgm:pt modelId="{25256AED-87E6-48ED-8DAA-DE029592BEFB}" type="pres">
      <dgm:prSet presAssocID="{927CC1A4-F165-4BD9-989B-0FF576F3AC29}" presName="textNode" presStyleLbl="bgShp" presStyleIdx="1" presStyleCnt="2"/>
      <dgm:spPr/>
      <dgm:t>
        <a:bodyPr/>
        <a:lstStyle/>
        <a:p>
          <a:endParaRPr lang="en-US"/>
        </a:p>
      </dgm:t>
    </dgm:pt>
    <dgm:pt modelId="{17CCFF57-AF34-45C0-861D-92BACD3F42CA}" type="pres">
      <dgm:prSet presAssocID="{927CC1A4-F165-4BD9-989B-0FF576F3AC29}" presName="compChildNode" presStyleCnt="0"/>
      <dgm:spPr/>
    </dgm:pt>
    <dgm:pt modelId="{42EFF2CB-D3E2-44BC-BE5C-3EDDC07DE17D}" type="pres">
      <dgm:prSet presAssocID="{927CC1A4-F165-4BD9-989B-0FF576F3AC29}" presName="theInnerList" presStyleCnt="0"/>
      <dgm:spPr/>
    </dgm:pt>
    <dgm:pt modelId="{81DD0916-1CC5-46A4-819E-4F1FCC720D39}" type="pres">
      <dgm:prSet presAssocID="{00B86907-5F0E-4D60-825C-46212963189F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D08D30-B93D-4A45-85E8-B74D2F765AA6}" type="pres">
      <dgm:prSet presAssocID="{00B86907-5F0E-4D60-825C-46212963189F}" presName="aSpace2" presStyleCnt="0"/>
      <dgm:spPr/>
    </dgm:pt>
    <dgm:pt modelId="{C1B9092D-2E26-4281-8810-8ADF844D1FA1}" type="pres">
      <dgm:prSet presAssocID="{E2E859E9-5359-4434-8E0F-2E2468491C9F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784A3C-0D71-469C-A875-868AE2BD24A0}" type="pres">
      <dgm:prSet presAssocID="{E2E859E9-5359-4434-8E0F-2E2468491C9F}" presName="aSpace2" presStyleCnt="0"/>
      <dgm:spPr/>
    </dgm:pt>
    <dgm:pt modelId="{B7BA7805-538B-4FC4-BCAD-67745821EE7D}" type="pres">
      <dgm:prSet presAssocID="{8C51F250-A2D5-4C53-A5E6-39F6252F7BB4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854914-EB76-46C5-8E4B-D94A72FEA28B}" type="pres">
      <dgm:prSet presAssocID="{8C51F250-A2D5-4C53-A5E6-39F6252F7BB4}" presName="aSpace2" presStyleCnt="0"/>
      <dgm:spPr/>
    </dgm:pt>
    <dgm:pt modelId="{905019A5-D129-43A5-9453-BF5371AA41D2}" type="pres">
      <dgm:prSet presAssocID="{B4D452AE-F08A-4525-819C-4A158FFB44E0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0E0694A-7E1F-4420-B959-06712322F41E}" type="presOf" srcId="{20E42C33-C45E-4262-82C0-9C45E401217B}" destId="{DD2E3EB4-FE5E-483E-8B82-FA0041C50AB2}" srcOrd="0" destOrd="0" presId="urn:microsoft.com/office/officeart/2005/8/layout/lProcess2"/>
    <dgm:cxn modelId="{0E330CD9-1CBE-46FC-9EBF-377275A727AC}" srcId="{927CC1A4-F165-4BD9-989B-0FF576F3AC29}" destId="{B4D452AE-F08A-4525-819C-4A158FFB44E0}" srcOrd="3" destOrd="0" parTransId="{9F89D339-9B83-4032-B21C-47CC6870AC56}" sibTransId="{2163B890-EEC1-4706-9D5E-B8BBEEE89452}"/>
    <dgm:cxn modelId="{A35824AA-84B4-44E7-8B87-DB6B47EEBA4A}" type="presOf" srcId="{00B86907-5F0E-4D60-825C-46212963189F}" destId="{81DD0916-1CC5-46A4-819E-4F1FCC720D39}" srcOrd="0" destOrd="0" presId="urn:microsoft.com/office/officeart/2005/8/layout/lProcess2"/>
    <dgm:cxn modelId="{E58C685A-1A52-4694-B119-C5527F222F76}" type="presOf" srcId="{5B472685-43E7-4A90-B09D-44040ED4E236}" destId="{294B6305-D025-4A69-AE5F-36D0F48C870B}" srcOrd="0" destOrd="0" presId="urn:microsoft.com/office/officeart/2005/8/layout/lProcess2"/>
    <dgm:cxn modelId="{6A2F599B-0A61-4DD1-8666-CFABD18310B4}" type="presOf" srcId="{8C51F250-A2D5-4C53-A5E6-39F6252F7BB4}" destId="{B7BA7805-538B-4FC4-BCAD-67745821EE7D}" srcOrd="0" destOrd="0" presId="urn:microsoft.com/office/officeart/2005/8/layout/lProcess2"/>
    <dgm:cxn modelId="{D1BD4DAB-7063-4253-8C3A-FE0A9E6ED5C4}" srcId="{927CC1A4-F165-4BD9-989B-0FF576F3AC29}" destId="{E2E859E9-5359-4434-8E0F-2E2468491C9F}" srcOrd="1" destOrd="0" parTransId="{63BCCE70-A1E3-4FBB-8978-0D89E11892B3}" sibTransId="{F46FF35B-E0F7-4676-86C4-8430EC35D4B8}"/>
    <dgm:cxn modelId="{CDDD2DE2-5E08-49A0-ABB7-D5AD889FE911}" type="presOf" srcId="{927CC1A4-F165-4BD9-989B-0FF576F3AC29}" destId="{25256AED-87E6-48ED-8DAA-DE029592BEFB}" srcOrd="1" destOrd="0" presId="urn:microsoft.com/office/officeart/2005/8/layout/lProcess2"/>
    <dgm:cxn modelId="{DC48F657-045A-48BD-9A8E-AA0B77FE11BF}" type="presOf" srcId="{B4D452AE-F08A-4525-819C-4A158FFB44E0}" destId="{905019A5-D129-43A5-9453-BF5371AA41D2}" srcOrd="0" destOrd="0" presId="urn:microsoft.com/office/officeart/2005/8/layout/lProcess2"/>
    <dgm:cxn modelId="{84D43557-967B-4EAF-B4AB-EC5C284EB8C9}" srcId="{2D367C8F-44EC-4812-820D-C39FB818854F}" destId="{02551A47-4D4B-4571-A112-A87B3EEE731B}" srcOrd="0" destOrd="0" parTransId="{607629D6-D375-4820-A681-7D9FBB1079D2}" sibTransId="{C1707188-A5A0-4CBF-B4E5-334F094A73E0}"/>
    <dgm:cxn modelId="{7C38098E-5FE8-4345-A361-3A6DF3EFC9B6}" type="presOf" srcId="{927CC1A4-F165-4BD9-989B-0FF576F3AC29}" destId="{F144C34C-6BC9-47AC-A7CC-BC0B1128B396}" srcOrd="0" destOrd="0" presId="urn:microsoft.com/office/officeart/2005/8/layout/lProcess2"/>
    <dgm:cxn modelId="{CB025737-2D5C-4A22-900D-914CB336CD1B}" srcId="{927CC1A4-F165-4BD9-989B-0FF576F3AC29}" destId="{00B86907-5F0E-4D60-825C-46212963189F}" srcOrd="0" destOrd="0" parTransId="{9CF3D2FB-49BD-4CC8-A713-D74D02057C4F}" sibTransId="{8C5CA1D2-AA48-4B56-9307-E9975425AEB6}"/>
    <dgm:cxn modelId="{34FFBE80-102D-438E-87D8-DCEF48D6789F}" type="presOf" srcId="{2D367C8F-44EC-4812-820D-C39FB818854F}" destId="{2200F338-9E10-46E2-89D5-1CDE260AD48C}" srcOrd="0" destOrd="0" presId="urn:microsoft.com/office/officeart/2005/8/layout/lProcess2"/>
    <dgm:cxn modelId="{8A0D3F72-BCE8-4980-82B3-3F784A28C8C2}" srcId="{2D367C8F-44EC-4812-820D-C39FB818854F}" destId="{927CC1A4-F165-4BD9-989B-0FF576F3AC29}" srcOrd="1" destOrd="0" parTransId="{8CE0F29B-0CA0-46CF-81F7-1BDAC3C80DB7}" sibTransId="{4A1F7F9B-8031-40BE-8010-D9EBBD0D6EAC}"/>
    <dgm:cxn modelId="{60A7E64D-E9B8-429C-BEA8-D4537941C76A}" type="presOf" srcId="{02551A47-4D4B-4571-A112-A87B3EEE731B}" destId="{AD33DCEA-6275-486D-8BFB-D10ED48EF734}" srcOrd="0" destOrd="0" presId="urn:microsoft.com/office/officeart/2005/8/layout/lProcess2"/>
    <dgm:cxn modelId="{696E9C13-1D81-4D38-9C2D-17E04AA471E9}" srcId="{02551A47-4D4B-4571-A112-A87B3EEE731B}" destId="{5B472685-43E7-4A90-B09D-44040ED4E236}" srcOrd="1" destOrd="0" parTransId="{29DD954C-4C4A-40FC-B4C3-93E33ECAB426}" sibTransId="{668BB286-A022-4990-96C9-FE69A2D3CB4F}"/>
    <dgm:cxn modelId="{9DE76968-B3D0-4BCD-AB58-E9AFE35D08D9}" srcId="{02551A47-4D4B-4571-A112-A87B3EEE731B}" destId="{20E42C33-C45E-4262-82C0-9C45E401217B}" srcOrd="0" destOrd="0" parTransId="{5611089D-0C78-44D7-A319-1D35A6150C3E}" sibTransId="{0DE8E943-2993-4293-8413-8618F53EAA79}"/>
    <dgm:cxn modelId="{C90A5F50-F4E0-40EB-836C-5C1638D2EF6E}" type="presOf" srcId="{02551A47-4D4B-4571-A112-A87B3EEE731B}" destId="{C0E6E597-1E69-43CB-A7DB-80D5DFAD22FA}" srcOrd="1" destOrd="0" presId="urn:microsoft.com/office/officeart/2005/8/layout/lProcess2"/>
    <dgm:cxn modelId="{1E723201-AB2E-4B58-99E2-56D1587BF54E}" srcId="{927CC1A4-F165-4BD9-989B-0FF576F3AC29}" destId="{8C51F250-A2D5-4C53-A5E6-39F6252F7BB4}" srcOrd="2" destOrd="0" parTransId="{E29D0095-63E1-4F02-B72B-5B59C660C9FC}" sibTransId="{032F861D-ACFA-4E80-9757-C48655892867}"/>
    <dgm:cxn modelId="{78A989BA-A0C8-4940-9C19-76BE9613425B}" type="presOf" srcId="{E2E859E9-5359-4434-8E0F-2E2468491C9F}" destId="{C1B9092D-2E26-4281-8810-8ADF844D1FA1}" srcOrd="0" destOrd="0" presId="urn:microsoft.com/office/officeart/2005/8/layout/lProcess2"/>
    <dgm:cxn modelId="{02E8F716-0A81-49F5-B018-60DB66882B0E}" type="presParOf" srcId="{2200F338-9E10-46E2-89D5-1CDE260AD48C}" destId="{82A59E43-0480-42C0-8AAA-F6D730DECE69}" srcOrd="0" destOrd="0" presId="urn:microsoft.com/office/officeart/2005/8/layout/lProcess2"/>
    <dgm:cxn modelId="{3589E2B1-DCD2-4FF3-BC0E-F4048642BC3B}" type="presParOf" srcId="{82A59E43-0480-42C0-8AAA-F6D730DECE69}" destId="{AD33DCEA-6275-486D-8BFB-D10ED48EF734}" srcOrd="0" destOrd="0" presId="urn:microsoft.com/office/officeart/2005/8/layout/lProcess2"/>
    <dgm:cxn modelId="{1E6A6283-A519-4C03-8F92-FC40034FCA8F}" type="presParOf" srcId="{82A59E43-0480-42C0-8AAA-F6D730DECE69}" destId="{C0E6E597-1E69-43CB-A7DB-80D5DFAD22FA}" srcOrd="1" destOrd="0" presId="urn:microsoft.com/office/officeart/2005/8/layout/lProcess2"/>
    <dgm:cxn modelId="{CBA15087-F399-47FF-B107-BB45C325DDEB}" type="presParOf" srcId="{82A59E43-0480-42C0-8AAA-F6D730DECE69}" destId="{06E08EE1-1047-4CD5-9E73-32033EB5484E}" srcOrd="2" destOrd="0" presId="urn:microsoft.com/office/officeart/2005/8/layout/lProcess2"/>
    <dgm:cxn modelId="{5DCC0166-2F82-4D19-B34F-E155E9F938D4}" type="presParOf" srcId="{06E08EE1-1047-4CD5-9E73-32033EB5484E}" destId="{A6FD0626-D557-48A1-8B09-732F404843E1}" srcOrd="0" destOrd="0" presId="urn:microsoft.com/office/officeart/2005/8/layout/lProcess2"/>
    <dgm:cxn modelId="{A90FECBE-DE93-4A89-BC6F-C2CEA5B1C196}" type="presParOf" srcId="{A6FD0626-D557-48A1-8B09-732F404843E1}" destId="{DD2E3EB4-FE5E-483E-8B82-FA0041C50AB2}" srcOrd="0" destOrd="0" presId="urn:microsoft.com/office/officeart/2005/8/layout/lProcess2"/>
    <dgm:cxn modelId="{C641DF73-2AEA-499C-8D08-A565EB754F98}" type="presParOf" srcId="{A6FD0626-D557-48A1-8B09-732F404843E1}" destId="{EB61CE46-A60B-4EEB-A7E6-32F2E31580B4}" srcOrd="1" destOrd="0" presId="urn:microsoft.com/office/officeart/2005/8/layout/lProcess2"/>
    <dgm:cxn modelId="{2C63C334-F931-4463-B68D-D75074FB0BD1}" type="presParOf" srcId="{A6FD0626-D557-48A1-8B09-732F404843E1}" destId="{294B6305-D025-4A69-AE5F-36D0F48C870B}" srcOrd="2" destOrd="0" presId="urn:microsoft.com/office/officeart/2005/8/layout/lProcess2"/>
    <dgm:cxn modelId="{2E81B8F4-0319-4A7D-B09C-BFDF1E5DAFFF}" type="presParOf" srcId="{2200F338-9E10-46E2-89D5-1CDE260AD48C}" destId="{04E4DF32-43C2-43A7-8AC2-80520FB0DA0C}" srcOrd="1" destOrd="0" presId="urn:microsoft.com/office/officeart/2005/8/layout/lProcess2"/>
    <dgm:cxn modelId="{7F1F2440-436B-497F-8BCE-D214FACD1AA9}" type="presParOf" srcId="{2200F338-9E10-46E2-89D5-1CDE260AD48C}" destId="{2B3F6451-8809-4409-8CE0-C491BEA51D0D}" srcOrd="2" destOrd="0" presId="urn:microsoft.com/office/officeart/2005/8/layout/lProcess2"/>
    <dgm:cxn modelId="{A38682E1-38A9-499E-8E8F-8B18DB036269}" type="presParOf" srcId="{2B3F6451-8809-4409-8CE0-C491BEA51D0D}" destId="{F144C34C-6BC9-47AC-A7CC-BC0B1128B396}" srcOrd="0" destOrd="0" presId="urn:microsoft.com/office/officeart/2005/8/layout/lProcess2"/>
    <dgm:cxn modelId="{20074050-11A8-4D80-9989-1B0DF4E4B31D}" type="presParOf" srcId="{2B3F6451-8809-4409-8CE0-C491BEA51D0D}" destId="{25256AED-87E6-48ED-8DAA-DE029592BEFB}" srcOrd="1" destOrd="0" presId="urn:microsoft.com/office/officeart/2005/8/layout/lProcess2"/>
    <dgm:cxn modelId="{1EA2288F-90DE-46E5-80D6-30A093654B0A}" type="presParOf" srcId="{2B3F6451-8809-4409-8CE0-C491BEA51D0D}" destId="{17CCFF57-AF34-45C0-861D-92BACD3F42CA}" srcOrd="2" destOrd="0" presId="urn:microsoft.com/office/officeart/2005/8/layout/lProcess2"/>
    <dgm:cxn modelId="{A53649AD-3FFA-4DA4-9FA9-473600CD4044}" type="presParOf" srcId="{17CCFF57-AF34-45C0-861D-92BACD3F42CA}" destId="{42EFF2CB-D3E2-44BC-BE5C-3EDDC07DE17D}" srcOrd="0" destOrd="0" presId="urn:microsoft.com/office/officeart/2005/8/layout/lProcess2"/>
    <dgm:cxn modelId="{DFF7D071-7BF9-4238-99F9-124DEE20EF6C}" type="presParOf" srcId="{42EFF2CB-D3E2-44BC-BE5C-3EDDC07DE17D}" destId="{81DD0916-1CC5-46A4-819E-4F1FCC720D39}" srcOrd="0" destOrd="0" presId="urn:microsoft.com/office/officeart/2005/8/layout/lProcess2"/>
    <dgm:cxn modelId="{5308C19C-0856-4E25-9056-51CCC5E4ED4E}" type="presParOf" srcId="{42EFF2CB-D3E2-44BC-BE5C-3EDDC07DE17D}" destId="{8AD08D30-B93D-4A45-85E8-B74D2F765AA6}" srcOrd="1" destOrd="0" presId="urn:microsoft.com/office/officeart/2005/8/layout/lProcess2"/>
    <dgm:cxn modelId="{9C809CAF-3FC4-4099-80BB-C292A4490BEF}" type="presParOf" srcId="{42EFF2CB-D3E2-44BC-BE5C-3EDDC07DE17D}" destId="{C1B9092D-2E26-4281-8810-8ADF844D1FA1}" srcOrd="2" destOrd="0" presId="urn:microsoft.com/office/officeart/2005/8/layout/lProcess2"/>
    <dgm:cxn modelId="{EEFE0090-9B0A-4915-8FB9-9F45E727A637}" type="presParOf" srcId="{42EFF2CB-D3E2-44BC-BE5C-3EDDC07DE17D}" destId="{F1784A3C-0D71-469C-A875-868AE2BD24A0}" srcOrd="3" destOrd="0" presId="urn:microsoft.com/office/officeart/2005/8/layout/lProcess2"/>
    <dgm:cxn modelId="{1AB45CC0-3503-444C-8E62-DCB96C81B46F}" type="presParOf" srcId="{42EFF2CB-D3E2-44BC-BE5C-3EDDC07DE17D}" destId="{B7BA7805-538B-4FC4-BCAD-67745821EE7D}" srcOrd="4" destOrd="0" presId="urn:microsoft.com/office/officeart/2005/8/layout/lProcess2"/>
    <dgm:cxn modelId="{A78F90C3-A544-4B1C-87EF-CADA1A6A982A}" type="presParOf" srcId="{42EFF2CB-D3E2-44BC-BE5C-3EDDC07DE17D}" destId="{17854914-EB76-46C5-8E4B-D94A72FEA28B}" srcOrd="5" destOrd="0" presId="urn:microsoft.com/office/officeart/2005/8/layout/lProcess2"/>
    <dgm:cxn modelId="{A153018A-DF09-4750-BD82-ED205ED79607}" type="presParOf" srcId="{42EFF2CB-D3E2-44BC-BE5C-3EDDC07DE17D}" destId="{905019A5-D129-43A5-9453-BF5371AA41D2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5C2A838-4C58-4E27-B7B3-FCE25287F7C0}">
      <dsp:nvSpPr>
        <dsp:cNvPr id="0" name=""/>
        <dsp:cNvSpPr/>
      </dsp:nvSpPr>
      <dsp:spPr>
        <a:xfrm>
          <a:off x="0" y="375764"/>
          <a:ext cx="7772400" cy="8103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225" tIns="437388" rIns="60322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</a:rPr>
            <a:t>Intent/Purpose of the Project</a:t>
          </a:r>
          <a:endParaRPr lang="en-US" sz="1800" kern="1200" dirty="0">
            <a:latin typeface="+mn-lt"/>
          </a:endParaRPr>
        </a:p>
      </dsp:txBody>
      <dsp:txXfrm>
        <a:off x="0" y="375764"/>
        <a:ext cx="7772400" cy="810337"/>
      </dsp:txXfrm>
    </dsp:sp>
    <dsp:sp modelId="{D477CFD4-C636-42D3-873D-43D7E309610C}">
      <dsp:nvSpPr>
        <dsp:cNvPr id="0" name=""/>
        <dsp:cNvSpPr/>
      </dsp:nvSpPr>
      <dsp:spPr>
        <a:xfrm>
          <a:off x="388620" y="65804"/>
          <a:ext cx="5440680" cy="6199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Background</a:t>
          </a:r>
          <a:endParaRPr lang="en-US" sz="2000" kern="1200" dirty="0">
            <a:latin typeface="+mn-lt"/>
          </a:endParaRPr>
        </a:p>
      </dsp:txBody>
      <dsp:txXfrm>
        <a:off x="388620" y="65804"/>
        <a:ext cx="5440680" cy="619920"/>
      </dsp:txXfrm>
    </dsp:sp>
    <dsp:sp modelId="{858964D5-01C3-4243-BD1C-EF9EA87814CB}">
      <dsp:nvSpPr>
        <dsp:cNvPr id="0" name=""/>
        <dsp:cNvSpPr/>
      </dsp:nvSpPr>
      <dsp:spPr>
        <a:xfrm>
          <a:off x="0" y="1609462"/>
          <a:ext cx="7772400" cy="8103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225" tIns="437388" rIns="60322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</a:rPr>
            <a:t>The Business First Approach</a:t>
          </a:r>
        </a:p>
      </dsp:txBody>
      <dsp:txXfrm>
        <a:off x="0" y="1609462"/>
        <a:ext cx="7772400" cy="810337"/>
      </dsp:txXfrm>
    </dsp:sp>
    <dsp:sp modelId="{619B08ED-D3EF-4D51-AD8B-3B1A31666C8A}">
      <dsp:nvSpPr>
        <dsp:cNvPr id="0" name=""/>
        <dsp:cNvSpPr/>
      </dsp:nvSpPr>
      <dsp:spPr>
        <a:xfrm>
          <a:off x="388620" y="1299502"/>
          <a:ext cx="5440680" cy="6199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Strategic Planning Process</a:t>
          </a:r>
          <a:endParaRPr lang="en-US" sz="2000" kern="1200" dirty="0" smtClean="0">
            <a:latin typeface="+mn-lt"/>
          </a:endParaRPr>
        </a:p>
      </dsp:txBody>
      <dsp:txXfrm>
        <a:off x="388620" y="1299502"/>
        <a:ext cx="5440680" cy="619920"/>
      </dsp:txXfrm>
    </dsp:sp>
    <dsp:sp modelId="{0C039125-ABC5-4CD4-AB86-640C069C445F}">
      <dsp:nvSpPr>
        <dsp:cNvPr id="0" name=""/>
        <dsp:cNvSpPr/>
      </dsp:nvSpPr>
      <dsp:spPr>
        <a:xfrm>
          <a:off x="0" y="2843160"/>
          <a:ext cx="7772400" cy="8103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225" tIns="437388" rIns="60322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</a:rPr>
            <a:t>Cost savings and cost avoidance</a:t>
          </a:r>
        </a:p>
      </dsp:txBody>
      <dsp:txXfrm>
        <a:off x="0" y="2843160"/>
        <a:ext cx="7772400" cy="810337"/>
      </dsp:txXfrm>
    </dsp:sp>
    <dsp:sp modelId="{B5491C28-CFAF-41A4-811D-FD7B2D10F0FC}">
      <dsp:nvSpPr>
        <dsp:cNvPr id="0" name=""/>
        <dsp:cNvSpPr/>
      </dsp:nvSpPr>
      <dsp:spPr>
        <a:xfrm>
          <a:off x="388620" y="2533200"/>
          <a:ext cx="5440680" cy="6199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ROI Overview</a:t>
          </a:r>
          <a:endParaRPr lang="en-US" sz="2000" kern="1200" dirty="0" smtClean="0">
            <a:latin typeface="+mn-lt"/>
          </a:endParaRPr>
        </a:p>
      </dsp:txBody>
      <dsp:txXfrm>
        <a:off x="388620" y="2533200"/>
        <a:ext cx="5440680" cy="619920"/>
      </dsp:txXfrm>
    </dsp:sp>
    <dsp:sp modelId="{650737FA-AF79-4F3D-B8CD-23D3F3990BD6}">
      <dsp:nvSpPr>
        <dsp:cNvPr id="0" name=""/>
        <dsp:cNvSpPr/>
      </dsp:nvSpPr>
      <dsp:spPr>
        <a:xfrm>
          <a:off x="0" y="4076857"/>
          <a:ext cx="7772400" cy="8103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225" tIns="437388" rIns="60322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</a:rPr>
            <a:t>Questions</a:t>
          </a:r>
        </a:p>
      </dsp:txBody>
      <dsp:txXfrm>
        <a:off x="0" y="4076857"/>
        <a:ext cx="7772400" cy="810337"/>
      </dsp:txXfrm>
    </dsp:sp>
    <dsp:sp modelId="{5717F347-6369-445D-B995-4166A0895B77}">
      <dsp:nvSpPr>
        <dsp:cNvPr id="0" name=""/>
        <dsp:cNvSpPr/>
      </dsp:nvSpPr>
      <dsp:spPr>
        <a:xfrm>
          <a:off x="388620" y="3766897"/>
          <a:ext cx="5440680" cy="6199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Thank You</a:t>
          </a:r>
          <a:endParaRPr lang="en-US" sz="2000" kern="1200" dirty="0" smtClean="0">
            <a:latin typeface="+mn-lt"/>
          </a:endParaRPr>
        </a:p>
      </dsp:txBody>
      <dsp:txXfrm>
        <a:off x="388620" y="3766897"/>
        <a:ext cx="5440680" cy="61992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33DCEA-6275-486D-8BFB-D10ED48EF734}">
      <dsp:nvSpPr>
        <dsp:cNvPr id="0" name=""/>
        <dsp:cNvSpPr/>
      </dsp:nvSpPr>
      <dsp:spPr>
        <a:xfrm>
          <a:off x="3050" y="0"/>
          <a:ext cx="2934890" cy="4064000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Current state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i="0" kern="1200" dirty="0" smtClean="0"/>
            <a:t>(manual or semi-automated)</a:t>
          </a:r>
          <a:endParaRPr lang="en-US" sz="1600" i="0" kern="1200" dirty="0"/>
        </a:p>
      </dsp:txBody>
      <dsp:txXfrm>
        <a:off x="3050" y="0"/>
        <a:ext cx="2934890" cy="1219200"/>
      </dsp:txXfrm>
    </dsp:sp>
    <dsp:sp modelId="{DD2E3EB4-FE5E-483E-8B82-FA0041C50AB2}">
      <dsp:nvSpPr>
        <dsp:cNvPr id="0" name=""/>
        <dsp:cNvSpPr/>
      </dsp:nvSpPr>
      <dsp:spPr>
        <a:xfrm>
          <a:off x="296540" y="1220390"/>
          <a:ext cx="2347912" cy="122535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Estimated cost of performing process manually today for gaps/needs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i="1" kern="1200" dirty="0" smtClean="0"/>
            <a:t>(high-impact ones; extrapolated to others)</a:t>
          </a:r>
          <a:endParaRPr lang="en-US" sz="1400" i="1" kern="1200" dirty="0"/>
        </a:p>
      </dsp:txBody>
      <dsp:txXfrm>
        <a:off x="296540" y="1220390"/>
        <a:ext cx="2347912" cy="1225351"/>
      </dsp:txXfrm>
    </dsp:sp>
    <dsp:sp modelId="{294B6305-D025-4A69-AE5F-36D0F48C870B}">
      <dsp:nvSpPr>
        <dsp:cNvPr id="0" name=""/>
        <dsp:cNvSpPr/>
      </dsp:nvSpPr>
      <dsp:spPr>
        <a:xfrm>
          <a:off x="296540" y="2634257"/>
          <a:ext cx="2347912" cy="122535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Factors: Personnel time (sending/receiving), Additional materials or handling costs, Annual volume of transactions, average state salary/fringe</a:t>
          </a:r>
          <a:endParaRPr lang="en-US" sz="1400" kern="1200" dirty="0"/>
        </a:p>
      </dsp:txBody>
      <dsp:txXfrm>
        <a:off x="296540" y="2634257"/>
        <a:ext cx="2347912" cy="1225351"/>
      </dsp:txXfrm>
    </dsp:sp>
    <dsp:sp modelId="{F144C34C-6BC9-47AC-A7CC-BC0B1128B396}">
      <dsp:nvSpPr>
        <dsp:cNvPr id="0" name=""/>
        <dsp:cNvSpPr/>
      </dsp:nvSpPr>
      <dsp:spPr>
        <a:xfrm>
          <a:off x="3158058" y="0"/>
          <a:ext cx="2934890" cy="4064000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Proposed Future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i="0" kern="1200" dirty="0" smtClean="0"/>
            <a:t>(automated in enterprise)</a:t>
          </a:r>
          <a:endParaRPr lang="en-US" sz="1600" kern="1200" dirty="0"/>
        </a:p>
      </dsp:txBody>
      <dsp:txXfrm>
        <a:off x="3158058" y="0"/>
        <a:ext cx="2934890" cy="1219200"/>
      </dsp:txXfrm>
    </dsp:sp>
    <dsp:sp modelId="{81DD0916-1CC5-46A4-819E-4F1FCC720D39}">
      <dsp:nvSpPr>
        <dsp:cNvPr id="0" name=""/>
        <dsp:cNvSpPr/>
      </dsp:nvSpPr>
      <dsp:spPr>
        <a:xfrm>
          <a:off x="3451547" y="1219200"/>
          <a:ext cx="2347912" cy="264160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Estimated cost of performing process in automated fashion for gaps/needs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i="1" kern="1200" dirty="0" smtClean="0"/>
            <a:t>high-impact ones; extrapolated to others</a:t>
          </a:r>
          <a:endParaRPr lang="en-US" sz="1400" kern="1200" dirty="0"/>
        </a:p>
      </dsp:txBody>
      <dsp:txXfrm>
        <a:off x="3451547" y="1219200"/>
        <a:ext cx="2347912" cy="264160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BF5BB7-35D6-4A3E-ABA2-6811221BB5F4}">
      <dsp:nvSpPr>
        <dsp:cNvPr id="0" name=""/>
        <dsp:cNvSpPr/>
      </dsp:nvSpPr>
      <dsp:spPr>
        <a:xfrm>
          <a:off x="1399222" y="0"/>
          <a:ext cx="2285339" cy="228561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Many agencies wanting access to the same information</a:t>
          </a:r>
          <a:endParaRPr lang="en-US" sz="1800" b="1" kern="1200" dirty="0"/>
        </a:p>
      </dsp:txBody>
      <dsp:txXfrm>
        <a:off x="1399222" y="0"/>
        <a:ext cx="2285339" cy="2285619"/>
      </dsp:txXfrm>
    </dsp:sp>
    <dsp:sp modelId="{A8C00329-3C4F-4E04-8AF2-B84BFCF61338}">
      <dsp:nvSpPr>
        <dsp:cNvPr id="0" name=""/>
        <dsp:cNvSpPr/>
      </dsp:nvSpPr>
      <dsp:spPr>
        <a:xfrm>
          <a:off x="2575021" y="1524380"/>
          <a:ext cx="2285339" cy="2285619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Streamlining business processes</a:t>
          </a:r>
          <a:endParaRPr lang="en-US" sz="1800" b="1" kern="1200" dirty="0"/>
        </a:p>
      </dsp:txBody>
      <dsp:txXfrm>
        <a:off x="2575021" y="1524380"/>
        <a:ext cx="2285339" cy="2285619"/>
      </dsp:txXfrm>
    </dsp:sp>
    <dsp:sp modelId="{F9411F47-5E56-44CB-B866-B6857699B960}">
      <dsp:nvSpPr>
        <dsp:cNvPr id="0" name=""/>
        <dsp:cNvSpPr/>
      </dsp:nvSpPr>
      <dsp:spPr>
        <a:xfrm>
          <a:off x="3750239" y="0"/>
          <a:ext cx="2285339" cy="228561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Utilizing national data sharing models</a:t>
          </a:r>
          <a:endParaRPr lang="en-US" sz="1800" b="1" kern="1200" dirty="0"/>
        </a:p>
      </dsp:txBody>
      <dsp:txXfrm>
        <a:off x="3750239" y="0"/>
        <a:ext cx="2285339" cy="2285619"/>
      </dsp:txXfrm>
    </dsp:sp>
    <dsp:sp modelId="{D94999E3-2332-4F35-A854-9A12B28311B9}">
      <dsp:nvSpPr>
        <dsp:cNvPr id="0" name=""/>
        <dsp:cNvSpPr/>
      </dsp:nvSpPr>
      <dsp:spPr>
        <a:xfrm>
          <a:off x="4926038" y="1524380"/>
          <a:ext cx="2285339" cy="2285619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Streamlining architecture into an enterprise environment</a:t>
          </a:r>
          <a:endParaRPr lang="en-US" sz="1800" b="1" kern="1200" dirty="0"/>
        </a:p>
      </dsp:txBody>
      <dsp:txXfrm>
        <a:off x="4926038" y="1524380"/>
        <a:ext cx="2285339" cy="2285619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5C2A838-4C58-4E27-B7B3-FCE25287F7C0}">
      <dsp:nvSpPr>
        <dsp:cNvPr id="0" name=""/>
        <dsp:cNvSpPr/>
      </dsp:nvSpPr>
      <dsp:spPr>
        <a:xfrm>
          <a:off x="0" y="375764"/>
          <a:ext cx="7772400" cy="8103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225" tIns="437388" rIns="60322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</a:rPr>
            <a:t>Intent/Purpose of the Project</a:t>
          </a:r>
          <a:endParaRPr lang="en-US" sz="1800" kern="1200" dirty="0">
            <a:latin typeface="+mn-lt"/>
          </a:endParaRPr>
        </a:p>
      </dsp:txBody>
      <dsp:txXfrm>
        <a:off x="0" y="375764"/>
        <a:ext cx="7772400" cy="810337"/>
      </dsp:txXfrm>
    </dsp:sp>
    <dsp:sp modelId="{D477CFD4-C636-42D3-873D-43D7E309610C}">
      <dsp:nvSpPr>
        <dsp:cNvPr id="0" name=""/>
        <dsp:cNvSpPr/>
      </dsp:nvSpPr>
      <dsp:spPr>
        <a:xfrm>
          <a:off x="388620" y="65804"/>
          <a:ext cx="5440680" cy="6199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Background</a:t>
          </a:r>
          <a:endParaRPr lang="en-US" sz="2000" kern="1200" dirty="0">
            <a:latin typeface="+mn-lt"/>
          </a:endParaRPr>
        </a:p>
      </dsp:txBody>
      <dsp:txXfrm>
        <a:off x="388620" y="65804"/>
        <a:ext cx="5440680" cy="619920"/>
      </dsp:txXfrm>
    </dsp:sp>
    <dsp:sp modelId="{858964D5-01C3-4243-BD1C-EF9EA87814CB}">
      <dsp:nvSpPr>
        <dsp:cNvPr id="0" name=""/>
        <dsp:cNvSpPr/>
      </dsp:nvSpPr>
      <dsp:spPr>
        <a:xfrm>
          <a:off x="0" y="1609462"/>
          <a:ext cx="7772400" cy="8103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225" tIns="437388" rIns="60322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</a:rPr>
            <a:t>The Business First Approach</a:t>
          </a:r>
        </a:p>
      </dsp:txBody>
      <dsp:txXfrm>
        <a:off x="0" y="1609462"/>
        <a:ext cx="7772400" cy="810337"/>
      </dsp:txXfrm>
    </dsp:sp>
    <dsp:sp modelId="{619B08ED-D3EF-4D51-AD8B-3B1A31666C8A}">
      <dsp:nvSpPr>
        <dsp:cNvPr id="0" name=""/>
        <dsp:cNvSpPr/>
      </dsp:nvSpPr>
      <dsp:spPr>
        <a:xfrm>
          <a:off x="388620" y="1299502"/>
          <a:ext cx="5440680" cy="6199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Strategic Planning Process</a:t>
          </a:r>
          <a:endParaRPr lang="en-US" sz="2000" kern="1200" dirty="0" smtClean="0">
            <a:latin typeface="+mn-lt"/>
          </a:endParaRPr>
        </a:p>
      </dsp:txBody>
      <dsp:txXfrm>
        <a:off x="388620" y="1299502"/>
        <a:ext cx="5440680" cy="619920"/>
      </dsp:txXfrm>
    </dsp:sp>
    <dsp:sp modelId="{0C039125-ABC5-4CD4-AB86-640C069C445F}">
      <dsp:nvSpPr>
        <dsp:cNvPr id="0" name=""/>
        <dsp:cNvSpPr/>
      </dsp:nvSpPr>
      <dsp:spPr>
        <a:xfrm>
          <a:off x="0" y="2843160"/>
          <a:ext cx="7772400" cy="8103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225" tIns="437388" rIns="60322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</a:rPr>
            <a:t>Cost savings and cost avoidance</a:t>
          </a:r>
        </a:p>
      </dsp:txBody>
      <dsp:txXfrm>
        <a:off x="0" y="2843160"/>
        <a:ext cx="7772400" cy="810337"/>
      </dsp:txXfrm>
    </dsp:sp>
    <dsp:sp modelId="{B5491C28-CFAF-41A4-811D-FD7B2D10F0FC}">
      <dsp:nvSpPr>
        <dsp:cNvPr id="0" name=""/>
        <dsp:cNvSpPr/>
      </dsp:nvSpPr>
      <dsp:spPr>
        <a:xfrm>
          <a:off x="388620" y="2533200"/>
          <a:ext cx="5440680" cy="6199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ROI Overview</a:t>
          </a:r>
          <a:endParaRPr lang="en-US" sz="2000" kern="1200" dirty="0" smtClean="0">
            <a:latin typeface="+mn-lt"/>
          </a:endParaRPr>
        </a:p>
      </dsp:txBody>
      <dsp:txXfrm>
        <a:off x="388620" y="2533200"/>
        <a:ext cx="5440680" cy="619920"/>
      </dsp:txXfrm>
    </dsp:sp>
    <dsp:sp modelId="{650737FA-AF79-4F3D-B8CD-23D3F3990BD6}">
      <dsp:nvSpPr>
        <dsp:cNvPr id="0" name=""/>
        <dsp:cNvSpPr/>
      </dsp:nvSpPr>
      <dsp:spPr>
        <a:xfrm>
          <a:off x="0" y="4076857"/>
          <a:ext cx="7772400" cy="8103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225" tIns="437388" rIns="60322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</a:rPr>
            <a:t>Questions</a:t>
          </a:r>
        </a:p>
      </dsp:txBody>
      <dsp:txXfrm>
        <a:off x="0" y="4076857"/>
        <a:ext cx="7772400" cy="810337"/>
      </dsp:txXfrm>
    </dsp:sp>
    <dsp:sp modelId="{5717F347-6369-445D-B995-4166A0895B77}">
      <dsp:nvSpPr>
        <dsp:cNvPr id="0" name=""/>
        <dsp:cNvSpPr/>
      </dsp:nvSpPr>
      <dsp:spPr>
        <a:xfrm>
          <a:off x="388620" y="3766897"/>
          <a:ext cx="5440680" cy="6199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Thank You</a:t>
          </a:r>
          <a:endParaRPr lang="en-US" sz="2000" kern="1200" dirty="0" smtClean="0">
            <a:latin typeface="+mn-lt"/>
          </a:endParaRPr>
        </a:p>
      </dsp:txBody>
      <dsp:txXfrm>
        <a:off x="388620" y="3766897"/>
        <a:ext cx="5440680" cy="6199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695F0C3-730A-49C0-9EB6-05D6C847CA43}">
      <dsp:nvSpPr>
        <dsp:cNvPr id="0" name=""/>
        <dsp:cNvSpPr/>
      </dsp:nvSpPr>
      <dsp:spPr>
        <a:xfrm>
          <a:off x="0" y="0"/>
          <a:ext cx="8610600" cy="112757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Indiana’s justice and public safety organizations have historically made independent decisions regarding public safety data communications and how and when to share electronic data.</a:t>
          </a:r>
          <a:endParaRPr lang="en-US" sz="1800" kern="1200" dirty="0"/>
        </a:p>
      </dsp:txBody>
      <dsp:txXfrm>
        <a:off x="1834877" y="0"/>
        <a:ext cx="6775722" cy="1127571"/>
      </dsp:txXfrm>
    </dsp:sp>
    <dsp:sp modelId="{A44FE29A-97C7-4AB0-8208-0E24AC6CA186}">
      <dsp:nvSpPr>
        <dsp:cNvPr id="0" name=""/>
        <dsp:cNvSpPr/>
      </dsp:nvSpPr>
      <dsp:spPr>
        <a:xfrm>
          <a:off x="112757" y="112757"/>
          <a:ext cx="1722120" cy="90205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57F9E8-F8D7-4F55-B243-267B09B9411A}">
      <dsp:nvSpPr>
        <dsp:cNvPr id="0" name=""/>
        <dsp:cNvSpPr/>
      </dsp:nvSpPr>
      <dsp:spPr>
        <a:xfrm>
          <a:off x="0" y="1240328"/>
          <a:ext cx="8610600" cy="112757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An opportunity existed to improve efficiency and enhance public safety services.</a:t>
          </a:r>
          <a:endParaRPr lang="en-US" sz="1800" kern="1200" dirty="0" smtClean="0"/>
        </a:p>
      </dsp:txBody>
      <dsp:txXfrm>
        <a:off x="1834877" y="1240328"/>
        <a:ext cx="6775722" cy="1127571"/>
      </dsp:txXfrm>
    </dsp:sp>
    <dsp:sp modelId="{889F0346-750E-480F-96C2-575098ADC5B9}">
      <dsp:nvSpPr>
        <dsp:cNvPr id="0" name=""/>
        <dsp:cNvSpPr/>
      </dsp:nvSpPr>
      <dsp:spPr>
        <a:xfrm>
          <a:off x="112757" y="1353085"/>
          <a:ext cx="1722120" cy="90205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5D1D5A-0C99-4AAF-BDEB-E23D2ACC221F}">
      <dsp:nvSpPr>
        <dsp:cNvPr id="0" name=""/>
        <dsp:cNvSpPr/>
      </dsp:nvSpPr>
      <dsp:spPr>
        <a:xfrm>
          <a:off x="0" y="2480657"/>
          <a:ext cx="8610600" cy="112757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The State of Indiana public safety community recognized a need to enhance services by sharing data across jurisdictions, including among local, state and federal public safety agencies.</a:t>
          </a:r>
        </a:p>
      </dsp:txBody>
      <dsp:txXfrm>
        <a:off x="1834877" y="2480657"/>
        <a:ext cx="6775722" cy="1127571"/>
      </dsp:txXfrm>
    </dsp:sp>
    <dsp:sp modelId="{31E7D84A-B152-4D47-B0BB-ADE8B166A100}">
      <dsp:nvSpPr>
        <dsp:cNvPr id="0" name=""/>
        <dsp:cNvSpPr/>
      </dsp:nvSpPr>
      <dsp:spPr>
        <a:xfrm>
          <a:off x="112757" y="2593414"/>
          <a:ext cx="1722120" cy="90205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17E7AA-5585-4EB7-A746-A93431290ADA}">
      <dsp:nvSpPr>
        <dsp:cNvPr id="0" name=""/>
        <dsp:cNvSpPr/>
      </dsp:nvSpPr>
      <dsp:spPr>
        <a:xfrm>
          <a:off x="0" y="3720985"/>
          <a:ext cx="8610600" cy="112757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+mn-lt"/>
            </a:rPr>
            <a:t>State of Indiana desired to emerge as a national leader in criminal justice and public safety information sharing.</a:t>
          </a:r>
          <a:endParaRPr lang="en-US" sz="1800" kern="1200" dirty="0" smtClean="0"/>
        </a:p>
      </dsp:txBody>
      <dsp:txXfrm>
        <a:off x="1834877" y="3720985"/>
        <a:ext cx="6775722" cy="1127571"/>
      </dsp:txXfrm>
    </dsp:sp>
    <dsp:sp modelId="{DFCA101F-5F9E-43F6-BAEC-821215D7A984}">
      <dsp:nvSpPr>
        <dsp:cNvPr id="0" name=""/>
        <dsp:cNvSpPr/>
      </dsp:nvSpPr>
      <dsp:spPr>
        <a:xfrm>
          <a:off x="112757" y="3833743"/>
          <a:ext cx="1722120" cy="90205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5C2A838-4C58-4E27-B7B3-FCE25287F7C0}">
      <dsp:nvSpPr>
        <dsp:cNvPr id="0" name=""/>
        <dsp:cNvSpPr/>
      </dsp:nvSpPr>
      <dsp:spPr>
        <a:xfrm>
          <a:off x="0" y="375764"/>
          <a:ext cx="7772400" cy="8103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225" tIns="437388" rIns="60322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</a:rPr>
            <a:t>Intent/Purpose of the Project</a:t>
          </a:r>
          <a:endParaRPr lang="en-US" sz="1800" kern="1200" dirty="0">
            <a:latin typeface="+mn-lt"/>
          </a:endParaRPr>
        </a:p>
      </dsp:txBody>
      <dsp:txXfrm>
        <a:off x="0" y="375764"/>
        <a:ext cx="7772400" cy="810337"/>
      </dsp:txXfrm>
    </dsp:sp>
    <dsp:sp modelId="{D477CFD4-C636-42D3-873D-43D7E309610C}">
      <dsp:nvSpPr>
        <dsp:cNvPr id="0" name=""/>
        <dsp:cNvSpPr/>
      </dsp:nvSpPr>
      <dsp:spPr>
        <a:xfrm>
          <a:off x="388620" y="65804"/>
          <a:ext cx="5440680" cy="6199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Background</a:t>
          </a:r>
          <a:endParaRPr lang="en-US" sz="2000" kern="1200" dirty="0">
            <a:latin typeface="+mn-lt"/>
          </a:endParaRPr>
        </a:p>
      </dsp:txBody>
      <dsp:txXfrm>
        <a:off x="388620" y="65804"/>
        <a:ext cx="5440680" cy="619920"/>
      </dsp:txXfrm>
    </dsp:sp>
    <dsp:sp modelId="{858964D5-01C3-4243-BD1C-EF9EA87814CB}">
      <dsp:nvSpPr>
        <dsp:cNvPr id="0" name=""/>
        <dsp:cNvSpPr/>
      </dsp:nvSpPr>
      <dsp:spPr>
        <a:xfrm>
          <a:off x="0" y="1609462"/>
          <a:ext cx="7772400" cy="8103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225" tIns="437388" rIns="60322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</a:rPr>
            <a:t>The Business First Approach</a:t>
          </a:r>
        </a:p>
      </dsp:txBody>
      <dsp:txXfrm>
        <a:off x="0" y="1609462"/>
        <a:ext cx="7772400" cy="810337"/>
      </dsp:txXfrm>
    </dsp:sp>
    <dsp:sp modelId="{619B08ED-D3EF-4D51-AD8B-3B1A31666C8A}">
      <dsp:nvSpPr>
        <dsp:cNvPr id="0" name=""/>
        <dsp:cNvSpPr/>
      </dsp:nvSpPr>
      <dsp:spPr>
        <a:xfrm>
          <a:off x="388620" y="1299502"/>
          <a:ext cx="5440680" cy="6199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Strategic Planning Process</a:t>
          </a:r>
          <a:endParaRPr lang="en-US" sz="2000" kern="1200" dirty="0" smtClean="0">
            <a:latin typeface="+mn-lt"/>
          </a:endParaRPr>
        </a:p>
      </dsp:txBody>
      <dsp:txXfrm>
        <a:off x="388620" y="1299502"/>
        <a:ext cx="5440680" cy="619920"/>
      </dsp:txXfrm>
    </dsp:sp>
    <dsp:sp modelId="{0C039125-ABC5-4CD4-AB86-640C069C445F}">
      <dsp:nvSpPr>
        <dsp:cNvPr id="0" name=""/>
        <dsp:cNvSpPr/>
      </dsp:nvSpPr>
      <dsp:spPr>
        <a:xfrm>
          <a:off x="0" y="2843160"/>
          <a:ext cx="7772400" cy="8103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225" tIns="437388" rIns="60322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</a:rPr>
            <a:t>Cost savings and cost avoidance</a:t>
          </a:r>
        </a:p>
      </dsp:txBody>
      <dsp:txXfrm>
        <a:off x="0" y="2843160"/>
        <a:ext cx="7772400" cy="810337"/>
      </dsp:txXfrm>
    </dsp:sp>
    <dsp:sp modelId="{B5491C28-CFAF-41A4-811D-FD7B2D10F0FC}">
      <dsp:nvSpPr>
        <dsp:cNvPr id="0" name=""/>
        <dsp:cNvSpPr/>
      </dsp:nvSpPr>
      <dsp:spPr>
        <a:xfrm>
          <a:off x="388620" y="2533200"/>
          <a:ext cx="5440680" cy="6199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ROI Overview</a:t>
          </a:r>
          <a:endParaRPr lang="en-US" sz="2000" kern="1200" dirty="0" smtClean="0">
            <a:latin typeface="+mn-lt"/>
          </a:endParaRPr>
        </a:p>
      </dsp:txBody>
      <dsp:txXfrm>
        <a:off x="388620" y="2533200"/>
        <a:ext cx="5440680" cy="619920"/>
      </dsp:txXfrm>
    </dsp:sp>
    <dsp:sp modelId="{650737FA-AF79-4F3D-B8CD-23D3F3990BD6}">
      <dsp:nvSpPr>
        <dsp:cNvPr id="0" name=""/>
        <dsp:cNvSpPr/>
      </dsp:nvSpPr>
      <dsp:spPr>
        <a:xfrm>
          <a:off x="0" y="4076857"/>
          <a:ext cx="7772400" cy="8103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225" tIns="437388" rIns="60322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</a:rPr>
            <a:t>Questions</a:t>
          </a:r>
        </a:p>
      </dsp:txBody>
      <dsp:txXfrm>
        <a:off x="0" y="4076857"/>
        <a:ext cx="7772400" cy="810337"/>
      </dsp:txXfrm>
    </dsp:sp>
    <dsp:sp modelId="{5717F347-6369-445D-B995-4166A0895B77}">
      <dsp:nvSpPr>
        <dsp:cNvPr id="0" name=""/>
        <dsp:cNvSpPr/>
      </dsp:nvSpPr>
      <dsp:spPr>
        <a:xfrm>
          <a:off x="388620" y="3766897"/>
          <a:ext cx="5440680" cy="6199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Thank You</a:t>
          </a:r>
          <a:endParaRPr lang="en-US" sz="2000" kern="1200" dirty="0" smtClean="0">
            <a:latin typeface="+mn-lt"/>
          </a:endParaRPr>
        </a:p>
      </dsp:txBody>
      <dsp:txXfrm>
        <a:off x="388620" y="3766897"/>
        <a:ext cx="5440680" cy="61992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F0E60B-E7EA-46F7-A31F-41B8C214D384}">
      <dsp:nvSpPr>
        <dsp:cNvPr id="0" name=""/>
        <dsp:cNvSpPr/>
      </dsp:nvSpPr>
      <dsp:spPr>
        <a:xfrm>
          <a:off x="0" y="0"/>
          <a:ext cx="8483600" cy="2130266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52BFA1-03ED-437B-AA2E-4CEB5A311912}">
      <dsp:nvSpPr>
        <dsp:cNvPr id="0" name=""/>
        <dsp:cNvSpPr/>
      </dsp:nvSpPr>
      <dsp:spPr>
        <a:xfrm>
          <a:off x="254507" y="284035"/>
          <a:ext cx="2492057" cy="156219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EDA1BA-AEA1-4101-B838-D3C5825D835A}">
      <dsp:nvSpPr>
        <dsp:cNvPr id="0" name=""/>
        <dsp:cNvSpPr/>
      </dsp:nvSpPr>
      <dsp:spPr>
        <a:xfrm rot="10800000">
          <a:off x="254507" y="2130266"/>
          <a:ext cx="2492057" cy="2603658"/>
        </a:xfrm>
        <a:prstGeom prst="round2SameRect">
          <a:avLst>
            <a:gd name="adj1" fmla="val 10500"/>
            <a:gd name="adj2" fmla="val 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Mission and vision statements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Current environment assessment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Gaps/needs analysis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Prioritized data exchanges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Exchange modeling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Strategic Plan</a:t>
          </a:r>
          <a:endParaRPr lang="en-US" sz="1600" b="1" kern="1200" dirty="0">
            <a:solidFill>
              <a:schemeClr val="bg1"/>
            </a:solidFill>
          </a:endParaRPr>
        </a:p>
      </dsp:txBody>
      <dsp:txXfrm rot="10800000">
        <a:off x="254507" y="2130266"/>
        <a:ext cx="2492057" cy="2603658"/>
      </dsp:txXfrm>
    </dsp:sp>
    <dsp:sp modelId="{2B48CD0C-F93C-4BE3-B354-B3FC582E1F12}">
      <dsp:nvSpPr>
        <dsp:cNvPr id="0" name=""/>
        <dsp:cNvSpPr/>
      </dsp:nvSpPr>
      <dsp:spPr>
        <a:xfrm>
          <a:off x="2995771" y="284035"/>
          <a:ext cx="2492057" cy="156219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602A41-37EC-4329-85DF-F069678AF73D}">
      <dsp:nvSpPr>
        <dsp:cNvPr id="0" name=""/>
        <dsp:cNvSpPr/>
      </dsp:nvSpPr>
      <dsp:spPr>
        <a:xfrm rot="10800000">
          <a:off x="2995771" y="2130266"/>
          <a:ext cx="2492057" cy="2603658"/>
        </a:xfrm>
        <a:prstGeom prst="round2SameRect">
          <a:avLst>
            <a:gd name="adj1" fmla="val 10500"/>
            <a:gd name="adj2" fmla="val 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System design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System architecture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(NIEM, GFIPM, GRA)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Implementation plan</a:t>
          </a:r>
          <a:endParaRPr lang="en-US" sz="1600" b="1" kern="1200" dirty="0">
            <a:solidFill>
              <a:schemeClr val="bg1"/>
            </a:solidFill>
          </a:endParaRPr>
        </a:p>
      </dsp:txBody>
      <dsp:txXfrm rot="10800000">
        <a:off x="2995771" y="2130266"/>
        <a:ext cx="2492057" cy="2603658"/>
      </dsp:txXfrm>
    </dsp:sp>
    <dsp:sp modelId="{BCEDFBC5-5EAA-49B7-B74B-3F75DB448BA7}">
      <dsp:nvSpPr>
        <dsp:cNvPr id="0" name=""/>
        <dsp:cNvSpPr/>
      </dsp:nvSpPr>
      <dsp:spPr>
        <a:xfrm>
          <a:off x="5737034" y="284035"/>
          <a:ext cx="2492057" cy="156219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71E927-303A-46E4-B95B-6DEF16C40506}">
      <dsp:nvSpPr>
        <dsp:cNvPr id="0" name=""/>
        <dsp:cNvSpPr/>
      </dsp:nvSpPr>
      <dsp:spPr>
        <a:xfrm rot="10800000">
          <a:off x="5737034" y="2130266"/>
          <a:ext cx="2492057" cy="2603658"/>
        </a:xfrm>
        <a:prstGeom prst="round2SameRect">
          <a:avLst>
            <a:gd name="adj1" fmla="val 10500"/>
            <a:gd name="adj2" fmla="val 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NIEM-conformant  exchanges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Setup of enterprise environment (Enterprise Service Bus, Portal, Fusion Core Solution)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Return on Investment Analysis</a:t>
          </a:r>
          <a:endParaRPr lang="en-US" sz="1600" b="1" kern="1200" dirty="0">
            <a:solidFill>
              <a:schemeClr val="bg1"/>
            </a:solidFill>
          </a:endParaRPr>
        </a:p>
      </dsp:txBody>
      <dsp:txXfrm rot="10800000">
        <a:off x="5737034" y="2130266"/>
        <a:ext cx="2492057" cy="260365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3C845A-153C-43CE-BD1F-20762D5DDB4E}">
      <dsp:nvSpPr>
        <dsp:cNvPr id="0" name=""/>
        <dsp:cNvSpPr/>
      </dsp:nvSpPr>
      <dsp:spPr>
        <a:xfrm>
          <a:off x="0" y="23639"/>
          <a:ext cx="8483600" cy="74880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+mn-lt"/>
            </a:rPr>
            <a:t>Vision</a:t>
          </a:r>
          <a:endParaRPr lang="en-US" sz="3200" kern="1200" dirty="0">
            <a:latin typeface="+mn-lt"/>
          </a:endParaRPr>
        </a:p>
      </dsp:txBody>
      <dsp:txXfrm>
        <a:off x="0" y="23639"/>
        <a:ext cx="8483600" cy="748800"/>
      </dsp:txXfrm>
    </dsp:sp>
    <dsp:sp modelId="{6FDBE950-90AE-4CA4-81D0-DF3186C87016}">
      <dsp:nvSpPr>
        <dsp:cNvPr id="0" name=""/>
        <dsp:cNvSpPr/>
      </dsp:nvSpPr>
      <dsp:spPr>
        <a:xfrm>
          <a:off x="0" y="772439"/>
          <a:ext cx="8483600" cy="1424160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9354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500" b="0" kern="1200" dirty="0" smtClean="0">
              <a:latin typeface="+mn-lt"/>
              <a:ea typeface="Verdana" pitchFamily="34" charset="0"/>
              <a:cs typeface="Verdana" pitchFamily="34" charset="0"/>
            </a:rPr>
            <a:t>Indiana will be a leader in providing secure, standards-based enterprise data exchange and information sharing enhancing the safety and security of all Hoosiers.</a:t>
          </a:r>
          <a:endParaRPr lang="en-US" sz="2500" b="0" kern="1200" dirty="0">
            <a:latin typeface="+mn-lt"/>
          </a:endParaRPr>
        </a:p>
      </dsp:txBody>
      <dsp:txXfrm>
        <a:off x="0" y="772439"/>
        <a:ext cx="8483600" cy="1424160"/>
      </dsp:txXfrm>
    </dsp:sp>
    <dsp:sp modelId="{A025646D-6862-4673-98B0-595D8F408EDC}">
      <dsp:nvSpPr>
        <dsp:cNvPr id="0" name=""/>
        <dsp:cNvSpPr/>
      </dsp:nvSpPr>
      <dsp:spPr>
        <a:xfrm>
          <a:off x="0" y="2196599"/>
          <a:ext cx="8483600" cy="74880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+mn-lt"/>
            </a:rPr>
            <a:t>Mission</a:t>
          </a:r>
          <a:endParaRPr lang="en-US" sz="3200" kern="1200" dirty="0">
            <a:latin typeface="+mn-lt"/>
          </a:endParaRPr>
        </a:p>
      </dsp:txBody>
      <dsp:txXfrm>
        <a:off x="0" y="2196599"/>
        <a:ext cx="8483600" cy="748800"/>
      </dsp:txXfrm>
    </dsp:sp>
    <dsp:sp modelId="{D86E1908-C7A2-4A9E-B089-C6984C0EE5EA}">
      <dsp:nvSpPr>
        <dsp:cNvPr id="0" name=""/>
        <dsp:cNvSpPr/>
      </dsp:nvSpPr>
      <dsp:spPr>
        <a:xfrm>
          <a:off x="0" y="2945399"/>
          <a:ext cx="8483600" cy="1755360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9354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500" b="0" kern="1200" dirty="0" smtClean="0">
              <a:latin typeface="+mn-lt"/>
              <a:ea typeface="Verdana" pitchFamily="34" charset="0"/>
              <a:cs typeface="Verdana" pitchFamily="34" charset="0"/>
            </a:rPr>
            <a:t>To establish a comprehensive framework and strategy to promote and facilitate the exchange of critical information in a secure environment to support the missions of local, state, federal and private sector partners.</a:t>
          </a:r>
          <a:endParaRPr lang="en-US" sz="2500" b="0" kern="1200" dirty="0">
            <a:latin typeface="+mn-lt"/>
          </a:endParaRPr>
        </a:p>
      </dsp:txBody>
      <dsp:txXfrm>
        <a:off x="0" y="2945399"/>
        <a:ext cx="8483600" cy="175536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5C2A838-4C58-4E27-B7B3-FCE25287F7C0}">
      <dsp:nvSpPr>
        <dsp:cNvPr id="0" name=""/>
        <dsp:cNvSpPr/>
      </dsp:nvSpPr>
      <dsp:spPr>
        <a:xfrm>
          <a:off x="0" y="375764"/>
          <a:ext cx="7772400" cy="8103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225" tIns="437388" rIns="60322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</a:rPr>
            <a:t>Intent/Purpose of the Project</a:t>
          </a:r>
          <a:endParaRPr lang="en-US" sz="1800" kern="1200" dirty="0">
            <a:latin typeface="+mn-lt"/>
          </a:endParaRPr>
        </a:p>
      </dsp:txBody>
      <dsp:txXfrm>
        <a:off x="0" y="375764"/>
        <a:ext cx="7772400" cy="810337"/>
      </dsp:txXfrm>
    </dsp:sp>
    <dsp:sp modelId="{D477CFD4-C636-42D3-873D-43D7E309610C}">
      <dsp:nvSpPr>
        <dsp:cNvPr id="0" name=""/>
        <dsp:cNvSpPr/>
      </dsp:nvSpPr>
      <dsp:spPr>
        <a:xfrm>
          <a:off x="388620" y="65804"/>
          <a:ext cx="5440680" cy="6199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Background</a:t>
          </a:r>
          <a:endParaRPr lang="en-US" sz="2000" kern="1200" dirty="0">
            <a:latin typeface="+mn-lt"/>
          </a:endParaRPr>
        </a:p>
      </dsp:txBody>
      <dsp:txXfrm>
        <a:off x="388620" y="65804"/>
        <a:ext cx="5440680" cy="619920"/>
      </dsp:txXfrm>
    </dsp:sp>
    <dsp:sp modelId="{858964D5-01C3-4243-BD1C-EF9EA87814CB}">
      <dsp:nvSpPr>
        <dsp:cNvPr id="0" name=""/>
        <dsp:cNvSpPr/>
      </dsp:nvSpPr>
      <dsp:spPr>
        <a:xfrm>
          <a:off x="0" y="1609462"/>
          <a:ext cx="7772400" cy="8103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225" tIns="437388" rIns="60322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</a:rPr>
            <a:t>The Business First Approach</a:t>
          </a:r>
        </a:p>
      </dsp:txBody>
      <dsp:txXfrm>
        <a:off x="0" y="1609462"/>
        <a:ext cx="7772400" cy="810337"/>
      </dsp:txXfrm>
    </dsp:sp>
    <dsp:sp modelId="{619B08ED-D3EF-4D51-AD8B-3B1A31666C8A}">
      <dsp:nvSpPr>
        <dsp:cNvPr id="0" name=""/>
        <dsp:cNvSpPr/>
      </dsp:nvSpPr>
      <dsp:spPr>
        <a:xfrm>
          <a:off x="388620" y="1299502"/>
          <a:ext cx="5440680" cy="6199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Strategic Planning Process</a:t>
          </a:r>
          <a:endParaRPr lang="en-US" sz="2000" kern="1200" dirty="0" smtClean="0">
            <a:latin typeface="+mn-lt"/>
          </a:endParaRPr>
        </a:p>
      </dsp:txBody>
      <dsp:txXfrm>
        <a:off x="388620" y="1299502"/>
        <a:ext cx="5440680" cy="619920"/>
      </dsp:txXfrm>
    </dsp:sp>
    <dsp:sp modelId="{0C039125-ABC5-4CD4-AB86-640C069C445F}">
      <dsp:nvSpPr>
        <dsp:cNvPr id="0" name=""/>
        <dsp:cNvSpPr/>
      </dsp:nvSpPr>
      <dsp:spPr>
        <a:xfrm>
          <a:off x="0" y="2843160"/>
          <a:ext cx="7772400" cy="8103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225" tIns="437388" rIns="60322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</a:rPr>
            <a:t>Cost savings and cost avoidance</a:t>
          </a:r>
        </a:p>
      </dsp:txBody>
      <dsp:txXfrm>
        <a:off x="0" y="2843160"/>
        <a:ext cx="7772400" cy="810337"/>
      </dsp:txXfrm>
    </dsp:sp>
    <dsp:sp modelId="{B5491C28-CFAF-41A4-811D-FD7B2D10F0FC}">
      <dsp:nvSpPr>
        <dsp:cNvPr id="0" name=""/>
        <dsp:cNvSpPr/>
      </dsp:nvSpPr>
      <dsp:spPr>
        <a:xfrm>
          <a:off x="388620" y="2533200"/>
          <a:ext cx="5440680" cy="6199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ROI Overview</a:t>
          </a:r>
          <a:endParaRPr lang="en-US" sz="2000" kern="1200" dirty="0" smtClean="0">
            <a:latin typeface="+mn-lt"/>
          </a:endParaRPr>
        </a:p>
      </dsp:txBody>
      <dsp:txXfrm>
        <a:off x="388620" y="2533200"/>
        <a:ext cx="5440680" cy="619920"/>
      </dsp:txXfrm>
    </dsp:sp>
    <dsp:sp modelId="{650737FA-AF79-4F3D-B8CD-23D3F3990BD6}">
      <dsp:nvSpPr>
        <dsp:cNvPr id="0" name=""/>
        <dsp:cNvSpPr/>
      </dsp:nvSpPr>
      <dsp:spPr>
        <a:xfrm>
          <a:off x="0" y="4076857"/>
          <a:ext cx="7772400" cy="81033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3225" tIns="437388" rIns="60322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</a:rPr>
            <a:t>Questions</a:t>
          </a:r>
        </a:p>
      </dsp:txBody>
      <dsp:txXfrm>
        <a:off x="0" y="4076857"/>
        <a:ext cx="7772400" cy="810337"/>
      </dsp:txXfrm>
    </dsp:sp>
    <dsp:sp modelId="{5717F347-6369-445D-B995-4166A0895B77}">
      <dsp:nvSpPr>
        <dsp:cNvPr id="0" name=""/>
        <dsp:cNvSpPr/>
      </dsp:nvSpPr>
      <dsp:spPr>
        <a:xfrm>
          <a:off x="388620" y="3766897"/>
          <a:ext cx="5440680" cy="6199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Thank You</a:t>
          </a:r>
          <a:endParaRPr lang="en-US" sz="2000" kern="1200" dirty="0" smtClean="0">
            <a:latin typeface="+mn-lt"/>
          </a:endParaRPr>
        </a:p>
      </dsp:txBody>
      <dsp:txXfrm>
        <a:off x="388620" y="3766897"/>
        <a:ext cx="5440680" cy="61992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C1A9B39-BF4D-438F-AAA4-8D5B7DEBCC36}">
      <dsp:nvSpPr>
        <dsp:cNvPr id="0" name=""/>
        <dsp:cNvSpPr/>
      </dsp:nvSpPr>
      <dsp:spPr>
        <a:xfrm>
          <a:off x="1364853" y="180578"/>
          <a:ext cx="3583781" cy="1244600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11E688-4519-4926-99B4-44EA8D230CC8}">
      <dsp:nvSpPr>
        <dsp:cNvPr id="0" name=""/>
        <dsp:cNvSpPr/>
      </dsp:nvSpPr>
      <dsp:spPr>
        <a:xfrm>
          <a:off x="2815034" y="3228181"/>
          <a:ext cx="694531" cy="444500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3F514A-CF3B-4FF0-95B3-E059653AE7B9}">
      <dsp:nvSpPr>
        <dsp:cNvPr id="0" name=""/>
        <dsp:cNvSpPr/>
      </dsp:nvSpPr>
      <dsp:spPr>
        <a:xfrm>
          <a:off x="1495425" y="3583781"/>
          <a:ext cx="3333750" cy="833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ROI</a:t>
          </a:r>
          <a:endParaRPr lang="en-US" sz="29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495425" y="3583781"/>
        <a:ext cx="3333750" cy="833437"/>
      </dsp:txXfrm>
    </dsp:sp>
    <dsp:sp modelId="{ED3A9582-1DDA-4D6E-B5C7-B3899A9D096A}">
      <dsp:nvSpPr>
        <dsp:cNvPr id="0" name=""/>
        <dsp:cNvSpPr/>
      </dsp:nvSpPr>
      <dsp:spPr>
        <a:xfrm>
          <a:off x="2667793" y="1521301"/>
          <a:ext cx="1250156" cy="125015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Technology</a:t>
          </a:r>
          <a:endParaRPr lang="en-US" sz="12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2667793" y="1521301"/>
        <a:ext cx="1250156" cy="1250156"/>
      </dsp:txXfrm>
    </dsp:sp>
    <dsp:sp modelId="{AA42667C-136B-41A9-91CA-2324240E6F1F}">
      <dsp:nvSpPr>
        <dsp:cNvPr id="0" name=""/>
        <dsp:cNvSpPr/>
      </dsp:nvSpPr>
      <dsp:spPr>
        <a:xfrm>
          <a:off x="1773237" y="583406"/>
          <a:ext cx="1250156" cy="125015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Processes</a:t>
          </a:r>
          <a:endParaRPr lang="en-US" sz="12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773237" y="583406"/>
        <a:ext cx="1250156" cy="1250156"/>
      </dsp:txXfrm>
    </dsp:sp>
    <dsp:sp modelId="{83297FF7-738F-4DD3-97DB-5C6C99349573}">
      <dsp:nvSpPr>
        <dsp:cNvPr id="0" name=""/>
        <dsp:cNvSpPr/>
      </dsp:nvSpPr>
      <dsp:spPr>
        <a:xfrm>
          <a:off x="3051175" y="281146"/>
          <a:ext cx="1250156" cy="125015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People</a:t>
          </a:r>
          <a:endParaRPr lang="en-US" sz="12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3051175" y="281146"/>
        <a:ext cx="1250156" cy="1250156"/>
      </dsp:txXfrm>
    </dsp:sp>
    <dsp:sp modelId="{210214C0-8A69-413B-A8F3-3DABFB70C941}">
      <dsp:nvSpPr>
        <dsp:cNvPr id="0" name=""/>
        <dsp:cNvSpPr/>
      </dsp:nvSpPr>
      <dsp:spPr>
        <a:xfrm>
          <a:off x="1217612" y="25385"/>
          <a:ext cx="3889375" cy="3111500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84451A7-BBCC-4B36-9A7C-F42540C44796}">
      <dsp:nvSpPr>
        <dsp:cNvPr id="0" name=""/>
        <dsp:cNvSpPr/>
      </dsp:nvSpPr>
      <dsp:spPr>
        <a:xfrm>
          <a:off x="37" y="19320"/>
          <a:ext cx="3631927" cy="9504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Cost Savings</a:t>
          </a:r>
          <a:endParaRPr lang="en-US" sz="1800" b="1" i="0" kern="1200" dirty="0"/>
        </a:p>
      </dsp:txBody>
      <dsp:txXfrm>
        <a:off x="37" y="19320"/>
        <a:ext cx="3631927" cy="950400"/>
      </dsp:txXfrm>
    </dsp:sp>
    <dsp:sp modelId="{9B8BCCEB-D291-4FB6-9667-040966FBCAA9}">
      <dsp:nvSpPr>
        <dsp:cNvPr id="0" name=""/>
        <dsp:cNvSpPr/>
      </dsp:nvSpPr>
      <dsp:spPr>
        <a:xfrm>
          <a:off x="37" y="969720"/>
          <a:ext cx="3631927" cy="144936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Cost savings is spending less than previously spent or less than quoted options. </a:t>
          </a:r>
          <a:endParaRPr lang="en-US" sz="1600" kern="1200" dirty="0"/>
        </a:p>
      </dsp:txBody>
      <dsp:txXfrm>
        <a:off x="37" y="969720"/>
        <a:ext cx="3631927" cy="1449360"/>
      </dsp:txXfrm>
    </dsp:sp>
    <dsp:sp modelId="{6D120C79-D867-41B8-8FB6-CA57AED1C232}">
      <dsp:nvSpPr>
        <dsp:cNvPr id="0" name=""/>
        <dsp:cNvSpPr/>
      </dsp:nvSpPr>
      <dsp:spPr>
        <a:xfrm>
          <a:off x="4140434" y="19320"/>
          <a:ext cx="3631927" cy="9504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Cost Avoidance</a:t>
          </a:r>
        </a:p>
      </dsp:txBody>
      <dsp:txXfrm>
        <a:off x="4140434" y="19320"/>
        <a:ext cx="3631927" cy="950400"/>
      </dsp:txXfrm>
    </dsp:sp>
    <dsp:sp modelId="{3DF8A27C-A7C8-4C5E-9512-00624F028FE0}">
      <dsp:nvSpPr>
        <dsp:cNvPr id="0" name=""/>
        <dsp:cNvSpPr/>
      </dsp:nvSpPr>
      <dsp:spPr>
        <a:xfrm>
          <a:off x="4140434" y="969720"/>
          <a:ext cx="3631927" cy="144936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Cost avoidance is used to communicate the expenses that will no longer be incurred as a result of an increase in efficiencies.  </a:t>
          </a:r>
          <a:endParaRPr lang="en-US" sz="1600" kern="1200" dirty="0"/>
        </a:p>
      </dsp:txBody>
      <dsp:txXfrm>
        <a:off x="4140434" y="969720"/>
        <a:ext cx="3631927" cy="144936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33DCEA-6275-486D-8BFB-D10ED48EF734}">
      <dsp:nvSpPr>
        <dsp:cNvPr id="0" name=""/>
        <dsp:cNvSpPr/>
      </dsp:nvSpPr>
      <dsp:spPr>
        <a:xfrm>
          <a:off x="3050" y="0"/>
          <a:ext cx="2934890" cy="4064000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Current state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0" kern="1200" dirty="0" smtClean="0"/>
            <a:t>(point-to-point interfaces)</a:t>
          </a:r>
          <a:endParaRPr lang="en-US" sz="1800" i="0" kern="1200" dirty="0"/>
        </a:p>
      </dsp:txBody>
      <dsp:txXfrm>
        <a:off x="3050" y="0"/>
        <a:ext cx="2934890" cy="1219200"/>
      </dsp:txXfrm>
    </dsp:sp>
    <dsp:sp modelId="{DD2E3EB4-FE5E-483E-8B82-FA0041C50AB2}">
      <dsp:nvSpPr>
        <dsp:cNvPr id="0" name=""/>
        <dsp:cNvSpPr/>
      </dsp:nvSpPr>
      <dsp:spPr>
        <a:xfrm>
          <a:off x="296540" y="1220390"/>
          <a:ext cx="2347912" cy="122535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Cost of development of each individual interface in a point-to-point manner</a:t>
          </a:r>
          <a:endParaRPr lang="en-US" sz="1400" kern="1200" dirty="0"/>
        </a:p>
      </dsp:txBody>
      <dsp:txXfrm>
        <a:off x="296540" y="1220390"/>
        <a:ext cx="2347912" cy="1225351"/>
      </dsp:txXfrm>
    </dsp:sp>
    <dsp:sp modelId="{294B6305-D025-4A69-AE5F-36D0F48C870B}">
      <dsp:nvSpPr>
        <dsp:cNvPr id="0" name=""/>
        <dsp:cNvSpPr/>
      </dsp:nvSpPr>
      <dsp:spPr>
        <a:xfrm>
          <a:off x="296540" y="2634257"/>
          <a:ext cx="2347912" cy="122535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Cost of maintenance of each interface</a:t>
          </a:r>
          <a:endParaRPr lang="en-US" sz="1400" kern="1200" dirty="0"/>
        </a:p>
      </dsp:txBody>
      <dsp:txXfrm>
        <a:off x="296540" y="2634257"/>
        <a:ext cx="2347912" cy="1225351"/>
      </dsp:txXfrm>
    </dsp:sp>
    <dsp:sp modelId="{F144C34C-6BC9-47AC-A7CC-BC0B1128B396}">
      <dsp:nvSpPr>
        <dsp:cNvPr id="0" name=""/>
        <dsp:cNvSpPr/>
      </dsp:nvSpPr>
      <dsp:spPr>
        <a:xfrm>
          <a:off x="3158058" y="0"/>
          <a:ext cx="2934890" cy="4064000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Proposed Future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0" kern="1200" dirty="0" smtClean="0"/>
            <a:t>(enterprise approach)</a:t>
          </a:r>
          <a:endParaRPr lang="en-US" sz="1800" kern="1200" dirty="0"/>
        </a:p>
      </dsp:txBody>
      <dsp:txXfrm>
        <a:off x="3158058" y="0"/>
        <a:ext cx="2934890" cy="1219200"/>
      </dsp:txXfrm>
    </dsp:sp>
    <dsp:sp modelId="{81DD0916-1CC5-46A4-819E-4F1FCC720D39}">
      <dsp:nvSpPr>
        <dsp:cNvPr id="0" name=""/>
        <dsp:cNvSpPr/>
      </dsp:nvSpPr>
      <dsp:spPr>
        <a:xfrm>
          <a:off x="3451547" y="1219299"/>
          <a:ext cx="2347912" cy="59203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Infrastructure costs </a:t>
          </a:r>
          <a:endParaRPr lang="en-US" sz="1400" kern="1200" dirty="0"/>
        </a:p>
      </dsp:txBody>
      <dsp:txXfrm>
        <a:off x="3451547" y="1219299"/>
        <a:ext cx="2347912" cy="592038"/>
      </dsp:txXfrm>
    </dsp:sp>
    <dsp:sp modelId="{C1B9092D-2E26-4281-8810-8ADF844D1FA1}">
      <dsp:nvSpPr>
        <dsp:cNvPr id="0" name=""/>
        <dsp:cNvSpPr/>
      </dsp:nvSpPr>
      <dsp:spPr>
        <a:xfrm>
          <a:off x="3451547" y="1902420"/>
          <a:ext cx="2347912" cy="59203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Build out of enterprise environment (ESB, portal)</a:t>
          </a:r>
          <a:endParaRPr lang="en-US" sz="1400" kern="1200" dirty="0"/>
        </a:p>
      </dsp:txBody>
      <dsp:txXfrm>
        <a:off x="3451547" y="1902420"/>
        <a:ext cx="2347912" cy="592038"/>
      </dsp:txXfrm>
    </dsp:sp>
    <dsp:sp modelId="{B7BA7805-538B-4FC4-BCAD-67745821EE7D}">
      <dsp:nvSpPr>
        <dsp:cNvPr id="0" name=""/>
        <dsp:cNvSpPr/>
      </dsp:nvSpPr>
      <dsp:spPr>
        <a:xfrm>
          <a:off x="3451547" y="2585541"/>
          <a:ext cx="2347912" cy="59203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Cost of each NIEM-conformant exchange, including JIEM modeling</a:t>
          </a:r>
          <a:endParaRPr lang="en-US" sz="1400" kern="1200" dirty="0"/>
        </a:p>
      </dsp:txBody>
      <dsp:txXfrm>
        <a:off x="3451547" y="2585541"/>
        <a:ext cx="2347912" cy="592038"/>
      </dsp:txXfrm>
    </dsp:sp>
    <dsp:sp modelId="{905019A5-D129-43A5-9453-BF5371AA41D2}">
      <dsp:nvSpPr>
        <dsp:cNvPr id="0" name=""/>
        <dsp:cNvSpPr/>
      </dsp:nvSpPr>
      <dsp:spPr>
        <a:xfrm>
          <a:off x="3451547" y="3268662"/>
          <a:ext cx="2347912" cy="59203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Cost of ongoing support and maintenance</a:t>
          </a:r>
          <a:endParaRPr lang="en-US" sz="1400" kern="1200" dirty="0"/>
        </a:p>
      </dsp:txBody>
      <dsp:txXfrm>
        <a:off x="3451547" y="3268662"/>
        <a:ext cx="2347912" cy="5920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Interconnected Rings"/>
  <dgm:desc val="Use to show overlapping or interconnected ideas or concepts. The first seven lines of Level 1 text correspond with a circle. Unused text does not appear, but remains available if you switch layouts. 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6721" cy="46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4" tIns="46926" rIns="93854" bIns="46926" numCol="1" anchor="t" anchorCtr="0" compatLnSpc="1">
            <a:prstTxWarp prst="textNoShape">
              <a:avLst/>
            </a:prstTxWarp>
          </a:bodyPr>
          <a:lstStyle>
            <a:lvl1pPr defTabSz="938751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96544" y="1"/>
            <a:ext cx="3056720" cy="46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4" tIns="46926" rIns="93854" bIns="46926" numCol="1" anchor="t" anchorCtr="0" compatLnSpc="1">
            <a:prstTxWarp prst="textNoShape">
              <a:avLst/>
            </a:prstTxWarp>
          </a:bodyPr>
          <a:lstStyle>
            <a:lvl1pPr algn="r" defTabSz="938751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04590"/>
            <a:ext cx="3056721" cy="46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4" tIns="46926" rIns="93854" bIns="46926" numCol="1" anchor="b" anchorCtr="0" compatLnSpc="1">
            <a:prstTxWarp prst="textNoShape">
              <a:avLst/>
            </a:prstTxWarp>
          </a:bodyPr>
          <a:lstStyle>
            <a:lvl1pPr defTabSz="938751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96544" y="8904590"/>
            <a:ext cx="3056720" cy="46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4" tIns="46926" rIns="93854" bIns="46926" numCol="1" anchor="b" anchorCtr="0" compatLnSpc="1">
            <a:prstTxWarp prst="textNoShape">
              <a:avLst/>
            </a:prstTxWarp>
          </a:bodyPr>
          <a:lstStyle>
            <a:lvl1pPr algn="r" defTabSz="938751">
              <a:defRPr sz="1300"/>
            </a:lvl1pPr>
          </a:lstStyle>
          <a:p>
            <a:pPr>
              <a:defRPr/>
            </a:pPr>
            <a:fld id="{3A6A7FC0-DADB-4565-9F3C-772CC2BBAE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787082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6721" cy="46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8" tIns="46929" rIns="93858" bIns="46929" numCol="1" anchor="t" anchorCtr="0" compatLnSpc="1">
            <a:prstTxWarp prst="textNoShape">
              <a:avLst/>
            </a:prstTxWarp>
          </a:bodyPr>
          <a:lstStyle>
            <a:lvl1pPr defTabSz="938751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5012" y="1"/>
            <a:ext cx="3056721" cy="46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8" tIns="46929" rIns="93858" bIns="46929" numCol="1" anchor="t" anchorCtr="0" compatLnSpc="1">
            <a:prstTxWarp prst="textNoShape">
              <a:avLst/>
            </a:prstTxWarp>
          </a:bodyPr>
          <a:lstStyle>
            <a:lvl1pPr algn="r" defTabSz="938751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703263"/>
            <a:ext cx="4684713" cy="3514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5633" y="4452296"/>
            <a:ext cx="5641998" cy="4216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8" tIns="46929" rIns="93858" bIns="4692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03041"/>
            <a:ext cx="3056721" cy="46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8" tIns="46929" rIns="93858" bIns="46929" numCol="1" anchor="b" anchorCtr="0" compatLnSpc="1">
            <a:prstTxWarp prst="textNoShape">
              <a:avLst/>
            </a:prstTxWarp>
          </a:bodyPr>
          <a:lstStyle>
            <a:lvl1pPr defTabSz="938751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012" y="8903041"/>
            <a:ext cx="3056721" cy="46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8" tIns="46929" rIns="93858" bIns="46929" numCol="1" anchor="b" anchorCtr="0" compatLnSpc="1">
            <a:prstTxWarp prst="textNoShape">
              <a:avLst/>
            </a:prstTxWarp>
          </a:bodyPr>
          <a:lstStyle>
            <a:lvl1pPr algn="r" defTabSz="938751">
              <a:defRPr sz="1300"/>
            </a:lvl1pPr>
          </a:lstStyle>
          <a:p>
            <a:pPr>
              <a:defRPr/>
            </a:pPr>
            <a:fld id="{76D24A91-6145-461E-B7E6-4FF51B13A2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59658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D24A91-6145-461E-B7E6-4FF51B13A23C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D24A91-6145-461E-B7E6-4FF51B13A23C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D24A91-6145-461E-B7E6-4FF51B13A23C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74861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pcenter/site/parade/ContentLibrary/Branded%20Covers%20Library/Landscape%20Covers/Indiana%20Capito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923" y="-57128"/>
            <a:ext cx="9223923" cy="6915127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81000" y="495300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990600"/>
            <a:ext cx="8483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666875"/>
            <a:ext cx="8483600" cy="4733925"/>
          </a:xfrm>
        </p:spPr>
        <p:txBody>
          <a:bodyPr/>
          <a:lstStyle>
            <a:lvl1pPr>
              <a:buClr>
                <a:srgbClr val="FDB913"/>
              </a:buClr>
              <a:defRPr/>
            </a:lvl1pPr>
            <a:lvl2pPr>
              <a:buClr>
                <a:srgbClr val="FDB913"/>
              </a:buClr>
              <a:defRPr/>
            </a:lvl2pPr>
            <a:lvl3pPr>
              <a:buClr>
                <a:srgbClr val="FDB913"/>
              </a:buClr>
              <a:defRPr/>
            </a:lvl3pPr>
            <a:lvl4pPr>
              <a:buClr>
                <a:srgbClr val="FDB913"/>
              </a:buClr>
              <a:defRPr/>
            </a:lvl4pPr>
            <a:lvl5pPr>
              <a:buClr>
                <a:srgbClr val="FDB913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666875"/>
            <a:ext cx="42037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7900" y="1666875"/>
            <a:ext cx="42037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457200" y="5410200"/>
            <a:ext cx="822960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Crowe </a:t>
            </a:r>
            <a:r>
              <a:rPr lang="en-US" sz="9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Horwath</a:t>
            </a:r>
            <a:r>
              <a:rPr lang="en-US" sz="9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LLP is an independent member of Crowe </a:t>
            </a:r>
            <a:r>
              <a:rPr lang="en-US" sz="9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Horwath</a:t>
            </a:r>
            <a:r>
              <a:rPr lang="en-US" sz="9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International, a Swiss </a:t>
            </a:r>
            <a:r>
              <a:rPr lang="en-US" sz="9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verein</a:t>
            </a:r>
            <a:r>
              <a:rPr lang="en-US" sz="9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. Each member firm of Crowe </a:t>
            </a:r>
            <a:r>
              <a:rPr lang="en-US" sz="9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Horwath</a:t>
            </a:r>
            <a:r>
              <a:rPr lang="en-US" sz="9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International is a separate and independent legal entity. Crowe </a:t>
            </a:r>
            <a:r>
              <a:rPr lang="en-US" sz="9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Horwath</a:t>
            </a:r>
            <a:r>
              <a:rPr lang="en-US" sz="9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LLP and its affiliates are not responsible or liable for any acts or omissions of Crowe </a:t>
            </a:r>
            <a:r>
              <a:rPr lang="en-US" sz="9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Horwath</a:t>
            </a:r>
            <a:r>
              <a:rPr lang="en-US" sz="9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International or any other member of Crowe </a:t>
            </a:r>
            <a:r>
              <a:rPr lang="en-US" sz="9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Horwath</a:t>
            </a:r>
            <a:r>
              <a:rPr lang="en-US" sz="9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International and specifically disclaim any and all responsibility or liability for acts or omissions of Crowe </a:t>
            </a:r>
            <a:r>
              <a:rPr lang="en-US" sz="9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Horwath</a:t>
            </a:r>
            <a:r>
              <a:rPr lang="en-US" sz="9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International or any other Crowe </a:t>
            </a:r>
            <a:r>
              <a:rPr lang="en-US" sz="9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Horwath</a:t>
            </a:r>
            <a:r>
              <a:rPr lang="en-US" sz="9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International member. Accountancy services in Kansas and North Carolina are rendered by Crowe </a:t>
            </a:r>
            <a:r>
              <a:rPr lang="en-US" sz="9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Chizek</a:t>
            </a:r>
            <a:r>
              <a:rPr lang="en-US" sz="9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LLP, which is not a member of Crowe </a:t>
            </a:r>
            <a:r>
              <a:rPr lang="en-US" sz="9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Horwath</a:t>
            </a:r>
            <a:r>
              <a:rPr lang="en-US" sz="9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International. This material is for informational purposes only and should not be construed as financial or legal advice. Please seek guidance specific to your organization from qualified advisers in your jurisdiction. © 2012 Crowe Horwath LLP</a:t>
            </a:r>
            <a:endParaRPr lang="en-US" sz="900" baseline="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990600"/>
            <a:ext cx="8483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666875"/>
            <a:ext cx="84836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4804" name="Line 4"/>
          <p:cNvSpPr>
            <a:spLocks noChangeShapeType="1"/>
          </p:cNvSpPr>
          <p:nvPr/>
        </p:nvSpPr>
        <p:spPr bwMode="auto">
          <a:xfrm>
            <a:off x="457200" y="914400"/>
            <a:ext cx="8686800" cy="0"/>
          </a:xfrm>
          <a:prstGeom prst="line">
            <a:avLst/>
          </a:prstGeom>
          <a:noFill/>
          <a:ln w="9525">
            <a:solidFill>
              <a:srgbClr val="FDB913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477000" y="6581774"/>
            <a:ext cx="137160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l" rt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800" kern="12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  <a:cs typeface="+mn-cs"/>
              </a:rPr>
              <a:t>© 2012 Crowe Horwath LLP</a:t>
            </a:r>
            <a:endParaRPr lang="en-US" sz="800" kern="1200" dirty="0">
              <a:solidFill>
                <a:schemeClr val="bg1">
                  <a:lumMod val="50000"/>
                </a:schemeClr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458200" y="6564714"/>
            <a:ext cx="4572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r" rtl="0" fontAlgn="base">
              <a:spcBef>
                <a:spcPct val="50000"/>
              </a:spcBef>
              <a:spcAft>
                <a:spcPct val="0"/>
              </a:spcAft>
              <a:defRPr/>
            </a:pPr>
            <a:fld id="{ABAF7689-C353-4954-8AE8-C3F8607EB71B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+mn-ea"/>
                <a:cs typeface="+mn-cs"/>
              </a:rPr>
              <a:pPr algn="r" rtl="0" fontAlgn="base">
                <a:spcBef>
                  <a:spcPct val="50000"/>
                </a:spcBef>
                <a:spcAft>
                  <a:spcPct val="0"/>
                </a:spcAft>
                <a:defRPr/>
              </a:pPr>
              <a:t>‹#›</a:t>
            </a:fld>
            <a:endParaRPr lang="en-US" sz="1000" kern="1200" dirty="0">
              <a:solidFill>
                <a:schemeClr val="bg1">
                  <a:lumMod val="50000"/>
                </a:schemeClr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57200" y="6553200"/>
            <a:ext cx="30480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Audit 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|  Tax</a:t>
            </a:r>
            <a:r>
              <a:rPr lang="en-US" sz="1000" baseline="0" dirty="0" smtClean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 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|  Advisory  |</a:t>
            </a:r>
            <a:r>
              <a:rPr lang="en-US" sz="1000" baseline="0" dirty="0" smtClean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 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Risk  |</a:t>
            </a:r>
            <a:r>
              <a:rPr lang="en-US" sz="1000" baseline="0" dirty="0" smtClean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 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Performance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  <p:pic>
        <p:nvPicPr>
          <p:cNvPr id="14" name="Picture 13" descr="Crowe_Horwath_2c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3400" y="228600"/>
            <a:ext cx="2296816" cy="365760"/>
          </a:xfrm>
          <a:prstGeom prst="rect">
            <a:avLst/>
          </a:prstGeom>
        </p:spPr>
      </p:pic>
      <p:pic>
        <p:nvPicPr>
          <p:cNvPr id="11" name="Picture 1"/>
          <p:cNvPicPr>
            <a:picLocks noChangeAspect="1" noChangeArrowheads="1"/>
          </p:cNvPicPr>
          <p:nvPr userDrawn="1"/>
        </p:nvPicPr>
        <p:blipFill rotWithShape="1">
          <a:blip r:embed="rId9" cstate="print"/>
          <a:srcRect b="7839"/>
          <a:stretch/>
        </p:blipFill>
        <p:spPr bwMode="auto">
          <a:xfrm>
            <a:off x="8229600" y="18607"/>
            <a:ext cx="694281" cy="8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5" r:id="rId3"/>
    <p:sldLayoutId id="2147483677" r:id="rId4"/>
    <p:sldLayoutId id="2147483679" r:id="rId5"/>
    <p:sldLayoutId id="2147483680" r:id="rId6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>
              <a:lumMod val="50000"/>
            </a:schemeClr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9pPr>
    </p:titleStyle>
    <p:bodyStyle>
      <a:lvl1pPr marL="280988" indent="-280988" algn="l" rtl="0" eaLnBrk="1" fontAlgn="base" hangingPunct="1">
        <a:spcBef>
          <a:spcPct val="20000"/>
        </a:spcBef>
        <a:spcAft>
          <a:spcPct val="0"/>
        </a:spcAft>
        <a:buClr>
          <a:srgbClr val="FDB913"/>
        </a:buClr>
        <a:buFont typeface="Wingdings" pitchFamily="2" charset="2"/>
        <a:buChar char="§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3688" algn="l" rtl="0" eaLnBrk="1" fontAlgn="base" hangingPunct="1">
        <a:spcBef>
          <a:spcPct val="20000"/>
        </a:spcBef>
        <a:spcAft>
          <a:spcPct val="0"/>
        </a:spcAft>
        <a:buClr>
          <a:srgbClr val="FDB913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2pPr>
      <a:lvl3pPr marL="855663" indent="-280988" algn="l" rtl="0" eaLnBrk="1" fontAlgn="base" hangingPunct="1">
        <a:spcBef>
          <a:spcPct val="20000"/>
        </a:spcBef>
        <a:spcAft>
          <a:spcPct val="0"/>
        </a:spcAft>
        <a:buClr>
          <a:srgbClr val="FDB913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3pPr>
      <a:lvl4pPr marL="1090613" indent="-234950" algn="l" rtl="0" eaLnBrk="1" fontAlgn="base" hangingPunct="1">
        <a:spcBef>
          <a:spcPct val="20000"/>
        </a:spcBef>
        <a:spcAft>
          <a:spcPct val="0"/>
        </a:spcAft>
        <a:buClr>
          <a:srgbClr val="FDB913"/>
        </a:buClr>
        <a:buFont typeface="Wingdings" pitchFamily="2" charset="2"/>
        <a:buChar char="§"/>
        <a:defRPr sz="1200">
          <a:solidFill>
            <a:schemeClr val="tx1"/>
          </a:solidFill>
          <a:latin typeface="+mn-lt"/>
        </a:defRPr>
      </a:lvl4pPr>
      <a:lvl5pPr marL="1312863" indent="-222250" algn="l" rtl="0" eaLnBrk="1" fontAlgn="base" hangingPunct="1">
        <a:spcBef>
          <a:spcPct val="20000"/>
        </a:spcBef>
        <a:spcAft>
          <a:spcPct val="0"/>
        </a:spcAft>
        <a:buClr>
          <a:srgbClr val="FDB913"/>
        </a:buClr>
        <a:buFont typeface="Wingdings" pitchFamily="2" charset="2"/>
        <a:buChar char="§"/>
        <a:defRPr sz="1050">
          <a:solidFill>
            <a:schemeClr val="tx1"/>
          </a:solidFill>
          <a:latin typeface="+mn-lt"/>
        </a:defRPr>
      </a:lvl5pPr>
      <a:lvl6pPr marL="2400300" indent="-228600" algn="l" rtl="0" eaLnBrk="1" fontAlgn="base" hangingPunct="1">
        <a:spcBef>
          <a:spcPct val="20000"/>
        </a:spcBef>
        <a:spcAft>
          <a:spcPct val="0"/>
        </a:spcAft>
        <a:buClr>
          <a:srgbClr val="FFCC00"/>
        </a:buClr>
        <a:buFont typeface="Arial" charset="0"/>
        <a:buChar char="●"/>
        <a:defRPr sz="1000">
          <a:solidFill>
            <a:schemeClr val="tx1"/>
          </a:solidFill>
          <a:latin typeface="+mn-lt"/>
        </a:defRPr>
      </a:lvl6pPr>
      <a:lvl7pPr marL="2857500" indent="-228600" algn="l" rtl="0" eaLnBrk="1" fontAlgn="base" hangingPunct="1">
        <a:spcBef>
          <a:spcPct val="20000"/>
        </a:spcBef>
        <a:spcAft>
          <a:spcPct val="0"/>
        </a:spcAft>
        <a:buClr>
          <a:srgbClr val="FFCC00"/>
        </a:buClr>
        <a:buFont typeface="Arial" charset="0"/>
        <a:buChar char="●"/>
        <a:defRPr sz="1000">
          <a:solidFill>
            <a:schemeClr val="tx1"/>
          </a:solidFill>
          <a:latin typeface="+mn-lt"/>
        </a:defRPr>
      </a:lvl7pPr>
      <a:lvl8pPr marL="3314700" indent="-228600" algn="l" rtl="0" eaLnBrk="1" fontAlgn="base" hangingPunct="1">
        <a:spcBef>
          <a:spcPct val="20000"/>
        </a:spcBef>
        <a:spcAft>
          <a:spcPct val="0"/>
        </a:spcAft>
        <a:buClr>
          <a:srgbClr val="FFCC00"/>
        </a:buClr>
        <a:buFont typeface="Arial" charset="0"/>
        <a:buChar char="●"/>
        <a:defRPr sz="1000">
          <a:solidFill>
            <a:schemeClr val="tx1"/>
          </a:solidFill>
          <a:latin typeface="+mn-lt"/>
        </a:defRPr>
      </a:lvl8pPr>
      <a:lvl9pPr marL="3771900" indent="-228600" algn="l" rtl="0" eaLnBrk="1" fontAlgn="base" hangingPunct="1">
        <a:spcBef>
          <a:spcPct val="20000"/>
        </a:spcBef>
        <a:spcAft>
          <a:spcPct val="0"/>
        </a:spcAft>
        <a:buClr>
          <a:srgbClr val="FFCC00"/>
        </a:buClr>
        <a:buFont typeface="Arial" charset="0"/>
        <a:buChar char="●"/>
        <a:defRPr sz="1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mailto:jasonhutchens@motorolasolutions.com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http://www.eastchicago.com/_Media/inhomelandlogo.png" TargetMode="External"/><Relationship Id="rId18" Type="http://schemas.openxmlformats.org/officeDocument/2006/relationships/image" Target="http://www.zoominfosystems.com/images/gallery/BMV-Seal.gif" TargetMode="External"/><Relationship Id="rId26" Type="http://schemas.openxmlformats.org/officeDocument/2006/relationships/image" Target="../media/image29.gif"/><Relationship Id="rId3" Type="http://schemas.openxmlformats.org/officeDocument/2006/relationships/image" Target="../media/image11.png"/><Relationship Id="rId21" Type="http://schemas.openxmlformats.org/officeDocument/2006/relationships/image" Target="http://www.in.gov/ipdc/images/ipdcsitelogo.gif" TargetMode="External"/><Relationship Id="rId7" Type="http://schemas.openxmlformats.org/officeDocument/2006/relationships/image" Target="../media/image15.gif"/><Relationship Id="rId12" Type="http://schemas.openxmlformats.org/officeDocument/2006/relationships/image" Target="../media/image19.png"/><Relationship Id="rId17" Type="http://schemas.openxmlformats.org/officeDocument/2006/relationships/image" Target="../media/image22.gif"/><Relationship Id="rId25" Type="http://schemas.openxmlformats.org/officeDocument/2006/relationships/image" Target="../media/image28.jpeg"/><Relationship Id="rId2" Type="http://schemas.openxmlformats.org/officeDocument/2006/relationships/image" Target="../media/image10.jpeg"/><Relationship Id="rId16" Type="http://schemas.openxmlformats.org/officeDocument/2006/relationships/image" Target="http://passwordreset.iot.in.gov/images/IOT_Logo.jpg" TargetMode="External"/><Relationship Id="rId20" Type="http://schemas.openxmlformats.org/officeDocument/2006/relationships/image" Target="../media/image24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11" Type="http://schemas.openxmlformats.org/officeDocument/2006/relationships/image" Target="../media/image18.png"/><Relationship Id="rId24" Type="http://schemas.openxmlformats.org/officeDocument/2006/relationships/image" Target="../media/image27.jpeg"/><Relationship Id="rId5" Type="http://schemas.openxmlformats.org/officeDocument/2006/relationships/image" Target="../media/image13.jpeg"/><Relationship Id="rId15" Type="http://schemas.openxmlformats.org/officeDocument/2006/relationships/image" Target="../media/image21.jpeg"/><Relationship Id="rId23" Type="http://schemas.openxmlformats.org/officeDocument/2006/relationships/image" Target="../media/image26.png"/><Relationship Id="rId28" Type="http://schemas.openxmlformats.org/officeDocument/2006/relationships/image" Target="../media/image31.jpeg"/><Relationship Id="rId10" Type="http://schemas.openxmlformats.org/officeDocument/2006/relationships/hyperlink" Target="http://upload.wikimedia.org/wikipedia/commons/4/4c/US_Department_of_Homeland_Security_Seal.svg" TargetMode="External"/><Relationship Id="rId19" Type="http://schemas.openxmlformats.org/officeDocument/2006/relationships/image" Target="../media/image23.gif"/><Relationship Id="rId4" Type="http://schemas.openxmlformats.org/officeDocument/2006/relationships/image" Target="../media/image12.jpeg"/><Relationship Id="rId9" Type="http://schemas.openxmlformats.org/officeDocument/2006/relationships/image" Target="../media/image17.png"/><Relationship Id="rId14" Type="http://schemas.openxmlformats.org/officeDocument/2006/relationships/image" Target="../media/image20.png"/><Relationship Id="rId22" Type="http://schemas.openxmlformats.org/officeDocument/2006/relationships/image" Target="../media/image25.gif"/><Relationship Id="rId27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038600"/>
            <a:ext cx="7239000" cy="1927225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Business First Approach to Information Sharing: </a:t>
            </a:r>
            <a:br>
              <a:rPr lang="en-US" dirty="0" smtClean="0"/>
            </a:br>
            <a:r>
              <a:rPr lang="en-US" dirty="0" smtClean="0"/>
              <a:t>Lessons Learned from the Creation of Indiana’s Strategy &amp; Solution 	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Overview to </a:t>
            </a:r>
            <a:r>
              <a:rPr lang="en-US" dirty="0" smtClean="0"/>
              <a:t>NAJIS</a:t>
            </a:r>
            <a:br>
              <a:rPr lang="en-US" dirty="0" smtClean="0"/>
            </a:br>
            <a:r>
              <a:rPr lang="en-US" dirty="0" smtClean="0"/>
              <a:t>October 11, 2012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rcRect l="10340" r="46335" b="79677"/>
          <a:stretch>
            <a:fillRect/>
          </a:stretch>
        </p:blipFill>
        <p:spPr bwMode="auto">
          <a:xfrm>
            <a:off x="7239001" y="4096323"/>
            <a:ext cx="1752599" cy="932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5314" y="4953000"/>
            <a:ext cx="1306286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Agency Current Environment Assessment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84963" y="3079012"/>
            <a:ext cx="2235200" cy="1035788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/>
              <a:t>Governance</a:t>
            </a:r>
          </a:p>
          <a:p>
            <a:r>
              <a:rPr lang="en-US" dirty="0"/>
              <a:t>Systems</a:t>
            </a:r>
          </a:p>
          <a:p>
            <a:r>
              <a:rPr lang="en-US" dirty="0"/>
              <a:t>Privacy &amp; Security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1676400"/>
            <a:ext cx="3680460" cy="4800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Left Brace 4"/>
          <p:cNvSpPr/>
          <p:nvPr/>
        </p:nvSpPr>
        <p:spPr>
          <a:xfrm>
            <a:off x="2743200" y="2209800"/>
            <a:ext cx="762000" cy="2819400"/>
          </a:xfrm>
          <a:prstGeom prst="lef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Statewide System Map</a:t>
            </a:r>
            <a:endParaRPr 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5523043" y="961040"/>
            <a:ext cx="3544757" cy="55921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057400"/>
            <a:ext cx="5410200" cy="3358122"/>
          </a:xfrm>
          <a:prstGeom prst="rect">
            <a:avLst/>
          </a:prstGeom>
          <a:ln w="571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ight Brace 6"/>
          <p:cNvSpPr/>
          <p:nvPr/>
        </p:nvSpPr>
        <p:spPr>
          <a:xfrm>
            <a:off x="5105400" y="1752600"/>
            <a:ext cx="1447800" cy="4038600"/>
          </a:xfrm>
          <a:prstGeom prst="rightBrace">
            <a:avLst>
              <a:gd name="adj1" fmla="val 8333"/>
              <a:gd name="adj2" fmla="val 44283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Agency Gaps/Needs</a:t>
            </a:r>
            <a:endParaRPr lang="en-US" dirty="0"/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35642"/>
            <a:ext cx="5638800" cy="472747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6321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Statewide Gaps/Needs</a:t>
            </a:r>
            <a:endParaRPr lang="en-US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0"/>
            <a:ext cx="8458200" cy="501450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Prioritization: Heat 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66875"/>
            <a:ext cx="3835400" cy="4733925"/>
          </a:xfr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en-US" sz="2000" b="1" dirty="0" smtClean="0"/>
              <a:t>Guiding Principles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Ability to save time and create efficiencies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Number of agencies benefiting from the exchange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Quality of data, including validity and accuracy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Ability to demonstrate security and privacy (defining publically accessible and non-accessible material)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Ability to leverage existing NIEM IEPDs from the Clearinghouse</a:t>
            </a:r>
          </a:p>
          <a:p>
            <a:pPr lvl="1"/>
            <a:endParaRPr lang="en-US" sz="1800" dirty="0" smtClean="0">
              <a:solidFill>
                <a:srgbClr val="000000"/>
              </a:solidFill>
            </a:endParaRPr>
          </a:p>
          <a:p>
            <a:pPr lvl="1"/>
            <a:endParaRPr lang="en-US" sz="1800" dirty="0" smtClean="0">
              <a:solidFill>
                <a:srgbClr val="000000"/>
              </a:solidFill>
            </a:endParaRPr>
          </a:p>
          <a:p>
            <a:pPr lvl="1"/>
            <a:endParaRPr lang="en-US" sz="1800" dirty="0" smtClean="0">
              <a:solidFill>
                <a:srgbClr val="000000"/>
              </a:solidFill>
            </a:endParaRPr>
          </a:p>
          <a:p>
            <a:pPr lvl="1"/>
            <a:endParaRPr lang="en-US" sz="1800" dirty="0" smtClean="0">
              <a:solidFill>
                <a:srgbClr val="000000"/>
              </a:solidFill>
            </a:endParaRPr>
          </a:p>
          <a:p>
            <a:pPr lvl="1"/>
            <a:endParaRPr lang="en-US" sz="1800" dirty="0" smtClean="0"/>
          </a:p>
          <a:p>
            <a:pPr lvl="1">
              <a:buNone/>
            </a:pPr>
            <a:endParaRPr lang="en-US" sz="1800" dirty="0" smtClean="0"/>
          </a:p>
          <a:p>
            <a:endParaRPr lang="en-US" sz="2000" dirty="0" smtClean="0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066800"/>
            <a:ext cx="3962400" cy="54483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Modeling</a:t>
            </a:r>
            <a:endParaRPr lang="en-US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066800"/>
            <a:ext cx="4038600" cy="513479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3" cstate="print"/>
          <a:srcRect t="33033"/>
          <a:stretch>
            <a:fillRect/>
          </a:stretch>
        </p:blipFill>
        <p:spPr bwMode="auto">
          <a:xfrm>
            <a:off x="304800" y="2209800"/>
            <a:ext cx="4191612" cy="3657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Guiding Documents</a:t>
            </a:r>
            <a:endParaRPr lang="en-US" dirty="0"/>
          </a:p>
        </p:txBody>
      </p:sp>
      <p:pic>
        <p:nvPicPr>
          <p:cNvPr id="4" name="Picture 3" descr="Strategic Plan (2011-03-08) Finalv2 - without appendices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600200"/>
            <a:ext cx="2971800" cy="384585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3" descr="C:\Users\antonettial\Desktop\Implementation Plan 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8589" y="1828800"/>
            <a:ext cx="3122011" cy="40386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" name="Picture 4" descr="C:\Users\antonettial\Desktop\architecture pictu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2057400"/>
            <a:ext cx="3048000" cy="39444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7" name="Picture 6" descr="C:\Users\antonettial\Desktop\System design pictur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2380935"/>
            <a:ext cx="3047999" cy="3943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8" name="Picture 2" descr="C:\Users\antonettial\Desktop\ROI Cov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5321" y="2590800"/>
            <a:ext cx="3062479" cy="3962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-8860" y="6211669"/>
            <a:ext cx="91528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1800" b="1" dirty="0" smtClean="0">
                <a:latin typeface="+mn-lt"/>
              </a:rPr>
              <a:t>“This </a:t>
            </a:r>
            <a:r>
              <a:rPr lang="en-US" sz="1800" b="1" dirty="0">
                <a:latin typeface="+mn-lt"/>
              </a:rPr>
              <a:t>is not rocket science, but it does represent a kind of discipline</a:t>
            </a:r>
            <a:r>
              <a:rPr lang="en-US" sz="1800" b="1" dirty="0" smtClean="0">
                <a:latin typeface="+mn-lt"/>
              </a:rPr>
              <a:t>.”</a:t>
            </a:r>
            <a:endParaRPr lang="en-US" sz="1800" b="1" dirty="0">
              <a:latin typeface="+mn-lt"/>
            </a:endParaRPr>
          </a:p>
          <a:p>
            <a:pPr marL="0" indent="0" algn="ctr">
              <a:buNone/>
            </a:pPr>
            <a:r>
              <a:rPr lang="en-US" sz="1800" i="1" dirty="0">
                <a:latin typeface="+mn-lt"/>
              </a:rPr>
              <a:t>-From: Crossing the Chasm, p 67, </a:t>
            </a:r>
            <a:r>
              <a:rPr lang="en-US" sz="1800" i="1" dirty="0" err="1">
                <a:latin typeface="+mn-lt"/>
              </a:rPr>
              <a:t>Geoffery</a:t>
            </a:r>
            <a:r>
              <a:rPr lang="en-US" sz="1800" i="1" dirty="0">
                <a:latin typeface="+mn-lt"/>
              </a:rPr>
              <a:t> A. Moore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IDEx</a:t>
            </a:r>
            <a:r>
              <a:rPr lang="en-US" dirty="0" smtClean="0"/>
              <a:t> Privacy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666875"/>
            <a:ext cx="3759200" cy="4733925"/>
          </a:xfrm>
        </p:spPr>
        <p:txBody>
          <a:bodyPr/>
          <a:lstStyle/>
          <a:p>
            <a:r>
              <a:rPr lang="en-US" dirty="0" smtClean="0"/>
              <a:t>Developed a </a:t>
            </a:r>
            <a:r>
              <a: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Privacy Policy </a:t>
            </a:r>
            <a:r>
              <a:rPr lang="en-US" dirty="0" smtClean="0"/>
              <a:t>to support </a:t>
            </a:r>
            <a:r>
              <a:rPr lang="en-US" dirty="0" err="1" smtClean="0"/>
              <a:t>IDEx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Received</a:t>
            </a:r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TA from BJA/IIR </a:t>
            </a:r>
            <a:r>
              <a:rPr lang="en-US" dirty="0" smtClean="0"/>
              <a:t>to draft the initial policy</a:t>
            </a:r>
          </a:p>
          <a:p>
            <a:endParaRPr lang="en-US" dirty="0"/>
          </a:p>
          <a:p>
            <a:r>
              <a:rPr lang="en-US" dirty="0" smtClean="0"/>
              <a:t>Leveraged </a:t>
            </a:r>
            <a:r>
              <a: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best practices </a:t>
            </a:r>
            <a:r>
              <a:rPr lang="en-US" dirty="0" smtClean="0"/>
              <a:t>from fusion center policy development, Global publications, and other state information sharing policies including from Alabama and Hawaii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590" t="13889" r="29534" b="1265"/>
          <a:stretch/>
        </p:blipFill>
        <p:spPr bwMode="auto">
          <a:xfrm>
            <a:off x="4835210" y="990599"/>
            <a:ext cx="3241990" cy="422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privacy cov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674124"/>
            <a:ext cx="2816226" cy="3648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5933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="" xmlns:p14="http://schemas.microsoft.com/office/powerpoint/2010/main" val="4272747994"/>
              </p:ext>
            </p:extLst>
          </p:nvPr>
        </p:nvGraphicFramePr>
        <p:xfrm>
          <a:off x="838200" y="1524000"/>
          <a:ext cx="77724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685800" y="3962400"/>
            <a:ext cx="8001000" cy="1295400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5-Point Star 9"/>
          <p:cNvSpPr/>
          <p:nvPr/>
        </p:nvSpPr>
        <p:spPr>
          <a:xfrm>
            <a:off x="272901" y="4222899"/>
            <a:ext cx="838200" cy="685800"/>
          </a:xfrm>
          <a:prstGeom prst="star5">
            <a:avLst/>
          </a:prstGeom>
          <a:solidFill>
            <a:srgbClr val="F1AB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321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Importance of a Demonstrable ROI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666875"/>
            <a:ext cx="4216400" cy="4733925"/>
          </a:xfrm>
        </p:spPr>
        <p:txBody>
          <a:bodyPr/>
          <a:lstStyle/>
          <a:p>
            <a:r>
              <a:rPr lang="en-US" dirty="0" smtClean="0"/>
              <a:t>Support for information sharing goes </a:t>
            </a:r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beyond the business case</a:t>
            </a:r>
          </a:p>
          <a:p>
            <a:r>
              <a:rPr lang="en-US" dirty="0" smtClean="0"/>
              <a:t>In today’s economic climate, information sharing initiatives need to </a:t>
            </a:r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demonstrate a Return on Investment </a:t>
            </a:r>
            <a:r>
              <a:rPr lang="en-US" dirty="0" smtClean="0"/>
              <a:t>(ROI)</a:t>
            </a:r>
          </a:p>
          <a:p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Cost savings </a:t>
            </a:r>
            <a:r>
              <a:rPr lang="en-US" dirty="0" smtClean="0"/>
              <a:t>(</a:t>
            </a:r>
            <a:r>
              <a:rPr lang="en-US" i="1" dirty="0" smtClean="0"/>
              <a:t>spending less than previously spent</a:t>
            </a:r>
            <a:r>
              <a:rPr lang="en-US" dirty="0" smtClean="0"/>
              <a:t>) and </a:t>
            </a:r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cost </a:t>
            </a:r>
            <a:r>
              <a: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voidance </a:t>
            </a:r>
            <a:r>
              <a:rPr lang="en-US" dirty="0" smtClean="0"/>
              <a:t>(</a:t>
            </a:r>
            <a:r>
              <a:rPr lang="en-US" i="1" dirty="0" smtClean="0"/>
              <a:t>expenses that are no longer needed</a:t>
            </a:r>
            <a:r>
              <a:rPr lang="en-US" dirty="0" smtClean="0"/>
              <a:t>) can be demonstrated in three areas:</a:t>
            </a:r>
          </a:p>
          <a:p>
            <a:pPr lvl="1"/>
            <a:r>
              <a:rPr lang="en-US" dirty="0" smtClean="0"/>
              <a:t>People</a:t>
            </a:r>
          </a:p>
          <a:p>
            <a:pPr lvl="1"/>
            <a:r>
              <a:rPr lang="en-US" dirty="0" smtClean="0"/>
              <a:t>Processes</a:t>
            </a:r>
          </a:p>
          <a:p>
            <a:pPr lvl="1"/>
            <a:r>
              <a:rPr lang="en-US" dirty="0" smtClean="0"/>
              <a:t>Technology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="" xmlns:p14="http://schemas.microsoft.com/office/powerpoint/2010/main" val="2833256698"/>
              </p:ext>
            </p:extLst>
          </p:nvPr>
        </p:nvGraphicFramePr>
        <p:xfrm>
          <a:off x="3657600" y="1524000"/>
          <a:ext cx="6324600" cy="444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/>
          <p:cNvSpPr/>
          <p:nvPr/>
        </p:nvSpPr>
        <p:spPr>
          <a:xfrm>
            <a:off x="-8860" y="6242447"/>
            <a:ext cx="9152860" cy="6155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800" b="1" dirty="0" smtClean="0">
                <a:latin typeface="+mn-lt"/>
              </a:rPr>
              <a:t>“You </a:t>
            </a:r>
            <a:r>
              <a:rPr lang="en-US" sz="1800" b="1" dirty="0">
                <a:latin typeface="+mn-lt"/>
              </a:rPr>
              <a:t>can’t allow tradition to get in the way of innovation</a:t>
            </a:r>
            <a:r>
              <a:rPr lang="en-US" sz="1800" b="1" dirty="0" smtClean="0">
                <a:latin typeface="+mn-lt"/>
              </a:rPr>
              <a:t>.”</a:t>
            </a:r>
            <a:endParaRPr lang="en-US" sz="1800" b="1" dirty="0">
              <a:latin typeface="+mn-lt"/>
            </a:endParaRPr>
          </a:p>
          <a:p>
            <a:pPr algn="ctr"/>
            <a:r>
              <a:rPr lang="en-US" sz="1600" i="1" dirty="0" smtClean="0">
                <a:latin typeface="+mn-lt"/>
              </a:rPr>
              <a:t>-From: Disney </a:t>
            </a:r>
            <a:r>
              <a:rPr lang="en-US" sz="1600" i="1" dirty="0">
                <a:latin typeface="+mn-lt"/>
              </a:rPr>
              <a:t>CEO, Robert </a:t>
            </a:r>
            <a:r>
              <a:rPr lang="en-US" sz="1600" i="1" dirty="0" err="1">
                <a:latin typeface="+mn-lt"/>
              </a:rPr>
              <a:t>Iger</a:t>
            </a:r>
            <a:r>
              <a:rPr lang="en-US" sz="1600" i="1" dirty="0">
                <a:latin typeface="+mn-lt"/>
              </a:rPr>
              <a:t>, HBR July/August </a:t>
            </a:r>
            <a:r>
              <a:rPr lang="en-US" sz="1600" i="1" dirty="0" smtClean="0">
                <a:latin typeface="+mn-lt"/>
              </a:rPr>
              <a:t>2011</a:t>
            </a:r>
          </a:p>
        </p:txBody>
      </p:sp>
    </p:spTree>
    <p:extLst>
      <p:ext uri="{BB962C8B-B14F-4D97-AF65-F5344CB8AC3E}">
        <p14:creationId xmlns="" xmlns:p14="http://schemas.microsoft.com/office/powerpoint/2010/main" val="381907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="" xmlns:p14="http://schemas.microsoft.com/office/powerpoint/2010/main" val="3659893922"/>
              </p:ext>
            </p:extLst>
          </p:nvPr>
        </p:nvGraphicFramePr>
        <p:xfrm>
          <a:off x="838200" y="1524000"/>
          <a:ext cx="77724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94747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Return on Investment –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eturn </a:t>
            </a:r>
            <a:r>
              <a: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</a:t>
            </a:r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investment </a:t>
            </a:r>
            <a:r>
              <a:rPr lang="en-US" dirty="0" smtClean="0"/>
              <a:t>estimates the potential cost </a:t>
            </a:r>
            <a:r>
              <a:rPr lang="en-US" dirty="0"/>
              <a:t>savings and cost avoidance achieved through standards-based information </a:t>
            </a:r>
            <a:r>
              <a:rPr lang="en-US" dirty="0" smtClean="0"/>
              <a:t>sharing using an enterprise data integration environment for the identified gaps/needs (350+)</a:t>
            </a:r>
          </a:p>
          <a:p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Focus on two components:</a:t>
            </a:r>
          </a:p>
        </p:txBody>
      </p:sp>
      <p:sp>
        <p:nvSpPr>
          <p:cNvPr id="4" name="Right Arrow 3"/>
          <p:cNvSpPr/>
          <p:nvPr/>
        </p:nvSpPr>
        <p:spPr>
          <a:xfrm>
            <a:off x="645042" y="5639743"/>
            <a:ext cx="1295400" cy="762000"/>
          </a:xfrm>
          <a:prstGeom prst="right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023730" y="5605245"/>
            <a:ext cx="6781800" cy="830997"/>
          </a:xfrm>
          <a:prstGeom prst="rect">
            <a:avLst/>
          </a:prstGeom>
          <a:solidFill>
            <a:srgbClr val="FFFF99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+mn-lt"/>
              </a:rPr>
              <a:t>ROI looked to the </a:t>
            </a:r>
            <a:r>
              <a:rPr lang="en-US" sz="1600" b="1" dirty="0" smtClean="0">
                <a:latin typeface="+mn-lt"/>
              </a:rPr>
              <a:t>enterprise data sharing environment and leveraged national information sharing models </a:t>
            </a:r>
            <a:r>
              <a:rPr lang="en-US" sz="1600" dirty="0" smtClean="0">
                <a:latin typeface="+mn-lt"/>
              </a:rPr>
              <a:t>including JIEM, NIEM, GRA and GFIPM. </a:t>
            </a:r>
            <a:endParaRPr lang="en-US" sz="1600" dirty="0">
              <a:latin typeface="+mn-lt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="" xmlns:p14="http://schemas.microsoft.com/office/powerpoint/2010/main" val="1606883112"/>
              </p:ext>
            </p:extLst>
          </p:nvPr>
        </p:nvGraphicFramePr>
        <p:xfrm>
          <a:off x="762000" y="2895600"/>
          <a:ext cx="77724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01174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Approach: Estimated Cost Savings (Current vs. Future)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6553200" y="1666875"/>
            <a:ext cx="2362200" cy="4733925"/>
          </a:xfr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Estimated current vs. proposed future </a:t>
            </a:r>
            <a:r>
              <a:rPr lang="en-US" sz="1600" dirty="0" smtClean="0"/>
              <a:t>for 350+ data sharing gaps/needs</a:t>
            </a:r>
          </a:p>
          <a:p>
            <a:r>
              <a:rPr lang="en-US" sz="1600" dirty="0"/>
              <a:t>Savings </a:t>
            </a:r>
            <a:r>
              <a:rPr lang="en-US" sz="1600" dirty="0" smtClean="0"/>
              <a:t>exists when </a:t>
            </a:r>
            <a:r>
              <a:rPr 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than two agencies </a:t>
            </a:r>
            <a:r>
              <a:rPr lang="en-US" sz="1600" dirty="0"/>
              <a:t>desire access to same data set</a:t>
            </a:r>
          </a:p>
          <a:p>
            <a:r>
              <a:rPr lang="en-US" sz="1600" dirty="0" smtClean="0"/>
              <a:t>Results indicated a savings of </a:t>
            </a:r>
            <a:r>
              <a:rPr lang="en-US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over 13% </a:t>
            </a:r>
            <a:r>
              <a:rPr lang="en-US" sz="1600" dirty="0" smtClean="0"/>
              <a:t>to develop all desired exchanges in the enterprise environment</a:t>
            </a:r>
            <a:endParaRPr lang="en-US" sz="1600" dirty="0"/>
          </a:p>
          <a:p>
            <a:pPr lvl="1"/>
            <a:r>
              <a:rPr lang="en-US" sz="1400" dirty="0" smtClean="0"/>
              <a:t>Range as high as 35-40% for some exchanges (multi-agency, multi-domains)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="" xmlns:p14="http://schemas.microsoft.com/office/powerpoint/2010/main" val="3551215221"/>
              </p:ext>
            </p:extLst>
          </p:nvPr>
        </p:nvGraphicFramePr>
        <p:xfrm>
          <a:off x="304800" y="2032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ounded Rectangle 9"/>
          <p:cNvSpPr/>
          <p:nvPr/>
        </p:nvSpPr>
        <p:spPr>
          <a:xfrm>
            <a:off x="3130542" y="2438400"/>
            <a:ext cx="527058" cy="457200"/>
          </a:xfrm>
          <a:prstGeom prst="round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v</a:t>
            </a:r>
            <a:r>
              <a:rPr lang="en-US" sz="1600" dirty="0" smtClean="0"/>
              <a:t>s.</a:t>
            </a:r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68111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Approach: Estimated Cost Avoidance (Current vs. Future)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6553200" y="1666875"/>
            <a:ext cx="2362200" cy="4733925"/>
          </a:xfr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Estimated process cost for current vs. proposed future </a:t>
            </a:r>
            <a:r>
              <a:rPr lang="en-US" sz="1600" dirty="0" smtClean="0"/>
              <a:t>for 350+ data sharing gaps/needs were </a:t>
            </a:r>
          </a:p>
          <a:p>
            <a:endParaRPr lang="en-US" sz="1600" dirty="0" smtClean="0"/>
          </a:p>
          <a:p>
            <a:r>
              <a:rPr lang="en-US" sz="1600" dirty="0" smtClean="0"/>
              <a:t>Results indicated a savings of </a:t>
            </a:r>
            <a:r>
              <a:rPr lang="en-US" sz="16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over</a:t>
            </a:r>
            <a:r>
              <a:rPr lang="en-US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$3 million annually </a:t>
            </a:r>
            <a:r>
              <a:rPr lang="en-US" sz="1600" dirty="0" smtClean="0"/>
              <a:t>from </a:t>
            </a:r>
            <a:r>
              <a:rPr lang="en-US" sz="1600" dirty="0"/>
              <a:t>gained process </a:t>
            </a:r>
            <a:r>
              <a:rPr lang="en-US" sz="1600" dirty="0" smtClean="0"/>
              <a:t>efficiencies</a:t>
            </a:r>
            <a:endParaRPr lang="en-US" sz="1400" dirty="0" smtClean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="" xmlns:p14="http://schemas.microsoft.com/office/powerpoint/2010/main" val="3402176463"/>
              </p:ext>
            </p:extLst>
          </p:nvPr>
        </p:nvGraphicFramePr>
        <p:xfrm>
          <a:off x="304800" y="21082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ounded Rectangle 9"/>
          <p:cNvSpPr/>
          <p:nvPr/>
        </p:nvSpPr>
        <p:spPr>
          <a:xfrm>
            <a:off x="3130542" y="2489200"/>
            <a:ext cx="527058" cy="457200"/>
          </a:xfrm>
          <a:prstGeom prst="round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v</a:t>
            </a:r>
            <a:r>
              <a:rPr lang="en-US" sz="1600" dirty="0" smtClean="0"/>
              <a:t>s.</a:t>
            </a:r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131055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 smtClean="0"/>
              <a:t>The demonstrated ROI is a result of the following </a:t>
            </a:r>
            <a:r>
              <a:rPr lang="en-US" sz="2000" b="1" kern="12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combination</a:t>
            </a:r>
            <a:r>
              <a:rPr lang="en-US" sz="2000" dirty="0" smtClean="0"/>
              <a:t> of items:</a:t>
            </a:r>
          </a:p>
          <a:p>
            <a:endParaRPr lang="en-US" i="1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i="1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="" xmlns:p14="http://schemas.microsoft.com/office/powerpoint/2010/main" val="2562431231"/>
              </p:ext>
            </p:extLst>
          </p:nvPr>
        </p:nvGraphicFramePr>
        <p:xfrm>
          <a:off x="381000" y="2286000"/>
          <a:ext cx="86106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-8860" y="6242447"/>
            <a:ext cx="91528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latin typeface="+mn-lt"/>
              </a:rPr>
              <a:t>"Gentlemen, we have run out of money.  Now we must think."  </a:t>
            </a:r>
            <a:endParaRPr lang="en-US" sz="1800" b="1" dirty="0" smtClean="0">
              <a:latin typeface="+mn-lt"/>
            </a:endParaRPr>
          </a:p>
          <a:p>
            <a:pPr algn="ctr"/>
            <a:r>
              <a:rPr lang="en-US" sz="1800" i="1" dirty="0">
                <a:latin typeface="+mn-lt"/>
              </a:rPr>
              <a:t>-</a:t>
            </a:r>
            <a:r>
              <a:rPr lang="en-US" sz="1800" i="1" dirty="0" smtClean="0">
                <a:latin typeface="+mn-lt"/>
              </a:rPr>
              <a:t>Winston Churchill</a:t>
            </a:r>
          </a:p>
        </p:txBody>
      </p:sp>
    </p:spTree>
    <p:extLst>
      <p:ext uri="{BB962C8B-B14F-4D97-AF65-F5344CB8AC3E}">
        <p14:creationId xmlns="" xmlns:p14="http://schemas.microsoft.com/office/powerpoint/2010/main" val="421038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="" xmlns:p14="http://schemas.microsoft.com/office/powerpoint/2010/main" val="4272747994"/>
              </p:ext>
            </p:extLst>
          </p:nvPr>
        </p:nvGraphicFramePr>
        <p:xfrm>
          <a:off x="838200" y="1524000"/>
          <a:ext cx="77724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685800" y="5257800"/>
            <a:ext cx="8001000" cy="1295400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/>
          <p:cNvSpPr/>
          <p:nvPr/>
        </p:nvSpPr>
        <p:spPr>
          <a:xfrm>
            <a:off x="272901" y="5518299"/>
            <a:ext cx="838200" cy="685800"/>
          </a:xfrm>
          <a:prstGeom prst="star5">
            <a:avLst/>
          </a:prstGeom>
          <a:solidFill>
            <a:srgbClr val="F1AB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3623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31800" y="1219201"/>
            <a:ext cx="7493000" cy="5181600"/>
          </a:xfrm>
        </p:spPr>
        <p:txBody>
          <a:bodyPr/>
          <a:lstStyle/>
          <a:p>
            <a:r>
              <a:rPr lang="en-US" sz="2400" dirty="0" smtClean="0"/>
              <a:t>Thank you and questions</a:t>
            </a:r>
          </a:p>
          <a:p>
            <a:endParaRPr lang="en-US" sz="2400" dirty="0" smtClean="0"/>
          </a:p>
          <a:p>
            <a:r>
              <a:rPr lang="en-US" sz="2400" dirty="0" smtClean="0"/>
              <a:t>Contact information: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	Jason D. Hutchens</a:t>
            </a:r>
          </a:p>
          <a:p>
            <a:pPr>
              <a:buNone/>
            </a:pPr>
            <a:r>
              <a:rPr lang="en-US" sz="2400" dirty="0" smtClean="0"/>
              <a:t>	Motorola Solutions </a:t>
            </a:r>
          </a:p>
          <a:p>
            <a:pPr>
              <a:buNone/>
            </a:pPr>
            <a:r>
              <a:rPr lang="en-US" sz="2400" dirty="0" smtClean="0"/>
              <a:t>	Solution Engagement Manager - </a:t>
            </a:r>
            <a:r>
              <a:rPr lang="en-US" sz="2400" dirty="0" smtClean="0"/>
              <a:t>G</a:t>
            </a:r>
            <a:r>
              <a:rPr lang="en-US" sz="2400" dirty="0" smtClean="0"/>
              <a:t>overnment</a:t>
            </a:r>
          </a:p>
          <a:p>
            <a:pPr>
              <a:buNone/>
            </a:pPr>
            <a:r>
              <a:rPr lang="en-US" sz="2400" dirty="0" smtClean="0"/>
              <a:t>	</a:t>
            </a:r>
            <a:r>
              <a:rPr lang="en-US" sz="2400" i="1" dirty="0" smtClean="0">
                <a:hlinkClick r:id="rId2"/>
              </a:rPr>
              <a:t>jasonhutchens@motorolasolutions.com</a:t>
            </a:r>
            <a:endParaRPr lang="en-US" sz="2400" i="1" dirty="0" smtClean="0"/>
          </a:p>
          <a:p>
            <a:pPr>
              <a:buNone/>
            </a:pPr>
            <a:r>
              <a:rPr lang="en-US" sz="2400" i="1" dirty="0" smtClean="0"/>
              <a:t>	C: 317.502.7642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State: Silos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03200" y="2286000"/>
            <a:ext cx="1701800" cy="3276600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b="1" dirty="0" smtClean="0">
                <a:solidFill>
                  <a:schemeClr val="tx2"/>
                </a:solidFill>
              </a:rPr>
              <a:t>More than just corn silos in Indiana…</a:t>
            </a:r>
          </a:p>
          <a:p>
            <a:pPr marL="0" indent="0" algn="ctr">
              <a:buNone/>
            </a:pPr>
            <a:endParaRPr lang="en-US" sz="2800" b="1" dirty="0" smtClean="0">
              <a:solidFill>
                <a:schemeClr val="tx2"/>
              </a:solidFill>
            </a:endParaRPr>
          </a:p>
        </p:txBody>
      </p:sp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4875" y="1676400"/>
            <a:ext cx="6860525" cy="4572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Business Drivers</a:t>
            </a:r>
            <a:endParaRPr lang="en-US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381000" y="1625600"/>
          <a:ext cx="86106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Agency Collaboration from Day One</a:t>
            </a:r>
            <a:endParaRPr lang="en-US" dirty="0"/>
          </a:p>
        </p:txBody>
      </p:sp>
      <p:pic>
        <p:nvPicPr>
          <p:cNvPr id="6" name="Picture 6" descr="http://www.jcolivera.com/photodiary/uploaded_images/Sedona-1549-784816.jpg"/>
          <p:cNvPicPr>
            <a:picLocks noChangeAspect="1" noChangeArrowheads="1"/>
          </p:cNvPicPr>
          <p:nvPr/>
        </p:nvPicPr>
        <p:blipFill>
          <a:blip r:embed="rId2" cstate="print"/>
          <a:srcRect t="43028"/>
          <a:stretch>
            <a:fillRect/>
          </a:stretch>
        </p:blipFill>
        <p:spPr bwMode="auto">
          <a:xfrm>
            <a:off x="0" y="1620842"/>
            <a:ext cx="9144000" cy="3255958"/>
          </a:xfrm>
          <a:prstGeom prst="rect">
            <a:avLst/>
          </a:prstGeom>
          <a:noFill/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097280" y="4343400"/>
            <a:ext cx="7162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spcBef>
                <a:spcPct val="20000"/>
              </a:spcBef>
              <a:buClr>
                <a:srgbClr val="FF9900"/>
              </a:buClr>
              <a:defRPr/>
            </a:pPr>
            <a:r>
              <a:rPr 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We </a:t>
            </a:r>
            <a:r>
              <a:rPr lang="en-US" sz="28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Began </a:t>
            </a:r>
            <a:r>
              <a:rPr 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 </a:t>
            </a:r>
            <a:r>
              <a:rPr lang="en-US" sz="28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Journey Together…</a:t>
            </a:r>
            <a:endParaRPr lang="en-US" sz="2000" b="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3473" y="5706323"/>
            <a:ext cx="513213" cy="518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http://www.in.gov/sba/images/omb_rdax_100_rdax_1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57415" y="5675047"/>
            <a:ext cx="590657" cy="581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DHS Logo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93976" y="5713147"/>
            <a:ext cx="508768" cy="504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ISP_logo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79023" y="5108949"/>
            <a:ext cx="512577" cy="504967"/>
          </a:xfrm>
          <a:prstGeom prst="rect">
            <a:avLst/>
          </a:prstGeom>
        </p:spPr>
      </p:pic>
      <p:pic>
        <p:nvPicPr>
          <p:cNvPr id="12" name="Picture 11" descr="FSSA_logo.gif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331367" y="5698930"/>
            <a:ext cx="541880" cy="533400"/>
          </a:xfrm>
          <a:prstGeom prst="rect">
            <a:avLst/>
          </a:prstGeom>
        </p:spPr>
      </p:pic>
      <p:pic>
        <p:nvPicPr>
          <p:cNvPr id="13" name="Picture 12" descr="ISDH_logo.bmp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28600" y="5787625"/>
            <a:ext cx="682038" cy="356010"/>
          </a:xfrm>
          <a:prstGeom prst="rect">
            <a:avLst/>
          </a:prstGeom>
        </p:spPr>
      </p:pic>
      <p:pic>
        <p:nvPicPr>
          <p:cNvPr id="14" name="Picture 13" descr="IPSC_logo.pn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6200" y="5108949"/>
            <a:ext cx="498930" cy="504967"/>
          </a:xfrm>
          <a:prstGeom prst="rect">
            <a:avLst/>
          </a:prstGeom>
        </p:spPr>
      </p:pic>
      <p:pic>
        <p:nvPicPr>
          <p:cNvPr id="15" name="Picture 14" descr="File:US Department of Homeland Security Seal.svg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468549" y="5699499"/>
            <a:ext cx="523051" cy="53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http://www.eastchicago.com/_Media/inhomelandlogo.png"/>
          <p:cNvPicPr/>
          <p:nvPr/>
        </p:nvPicPr>
        <p:blipFill>
          <a:blip r:embed="rId12" r:link="rId13" cstate="print"/>
          <a:srcRect/>
          <a:stretch>
            <a:fillRect/>
          </a:stretch>
        </p:blipFill>
        <p:spPr bwMode="auto">
          <a:xfrm>
            <a:off x="843064" y="5102125"/>
            <a:ext cx="504967" cy="518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OC_logo.png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796700" y="5088477"/>
            <a:ext cx="554156" cy="545910"/>
          </a:xfrm>
          <a:prstGeom prst="rect">
            <a:avLst/>
          </a:prstGeom>
        </p:spPr>
      </p:pic>
      <p:pic>
        <p:nvPicPr>
          <p:cNvPr id="18" name="Picture 17" descr="IOT"/>
          <p:cNvPicPr/>
          <p:nvPr/>
        </p:nvPicPr>
        <p:blipFill>
          <a:blip r:embed="rId15" r:link="rId16" cstate="print"/>
          <a:srcRect/>
          <a:stretch>
            <a:fillRect/>
          </a:stretch>
        </p:blipFill>
        <p:spPr bwMode="auto">
          <a:xfrm>
            <a:off x="7072860" y="5826309"/>
            <a:ext cx="974962" cy="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 descr="http://www.zoominfosystems.com/images/gallery/BMV-Seal.gif"/>
          <p:cNvPicPr/>
          <p:nvPr/>
        </p:nvPicPr>
        <p:blipFill>
          <a:blip r:embed="rId17" r:link="rId18" cstate="print"/>
          <a:srcRect/>
          <a:stretch>
            <a:fillRect/>
          </a:stretch>
        </p:blipFill>
        <p:spPr bwMode="auto">
          <a:xfrm>
            <a:off x="3017459" y="5108949"/>
            <a:ext cx="511307" cy="504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http://www.indianafind.com/images/av/indiana_state_seal.gif"/>
          <p:cNvPicPr/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148444" y="5713147"/>
            <a:ext cx="503687" cy="504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0" descr="http://www.in.gov/ipdc/images/ipdcsitelogo.gif"/>
          <p:cNvPicPr/>
          <p:nvPr/>
        </p:nvPicPr>
        <p:blipFill>
          <a:blip r:embed="rId20" r:link="rId21" cstate="print"/>
          <a:srcRect r="16924" b="12653"/>
          <a:stretch>
            <a:fillRect/>
          </a:stretch>
        </p:blipFill>
        <p:spPr bwMode="auto">
          <a:xfrm>
            <a:off x="6915319" y="5134519"/>
            <a:ext cx="371483" cy="45382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2" name="Picture 21" descr="IPAC_logo.gif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4618790" y="5074829"/>
            <a:ext cx="346900" cy="573206"/>
          </a:xfrm>
          <a:prstGeom prst="rect">
            <a:avLst/>
          </a:prstGeom>
        </p:spPr>
      </p:pic>
      <p:pic>
        <p:nvPicPr>
          <p:cNvPr id="23" name="Picture 22" descr="ISEP_logo.bmp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2395963" y="5102125"/>
            <a:ext cx="353562" cy="518615"/>
          </a:xfrm>
          <a:prstGeom prst="rect">
            <a:avLst/>
          </a:prstGeom>
        </p:spPr>
      </p:pic>
      <p:pic>
        <p:nvPicPr>
          <p:cNvPr id="24" name="Picture 23" descr="http://www.in.gov/judiciary/images/logos/jtac-125px.jpg"/>
          <p:cNvPicPr/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6093229" y="5136244"/>
            <a:ext cx="554156" cy="450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4" descr="DNR_logo"/>
          <p:cNvPicPr/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4736" y="5231779"/>
            <a:ext cx="656353" cy="25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 descr="https://www.empco.net/ind/images/frontimage.gif"/>
          <p:cNvPicPr/>
          <p:nvPr/>
        </p:nvPicPr>
        <p:blipFill>
          <a:blip r:embed="rId26" cstate="print"/>
          <a:srcRect l="1016" t="2890" r="76399" b="4624"/>
          <a:stretch>
            <a:fillRect/>
          </a:stretch>
        </p:blipFill>
        <p:spPr bwMode="auto">
          <a:xfrm>
            <a:off x="5168801" y="5699499"/>
            <a:ext cx="558914" cy="53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6" descr="IIFC_logo.jp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1615965" y="5105400"/>
            <a:ext cx="512064" cy="512064"/>
          </a:xfrm>
          <a:prstGeom prst="rect">
            <a:avLst/>
          </a:prstGeom>
        </p:spPr>
      </p:pic>
      <p:pic>
        <p:nvPicPr>
          <p:cNvPr id="28" name="Picture 27" descr="ICJI_logo.jpg"/>
          <p:cNvPicPr>
            <a:picLocks noChangeAspect="1"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5233624" y="5160264"/>
            <a:ext cx="591671" cy="402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High-Level Solution: Proof-of-Concept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080" y="1600200"/>
            <a:ext cx="896492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828800" y="3848100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+mn-lt"/>
              </a:rPr>
              <a:t>NIEM</a:t>
            </a:r>
            <a:endParaRPr lang="en-US" sz="1400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0" y="3048000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+mn-lt"/>
              </a:rPr>
              <a:t>NIEM</a:t>
            </a:r>
            <a:endParaRPr lang="en-US" sz="1400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33800" y="3121223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+mn-lt"/>
              </a:rPr>
              <a:t>NIEM</a:t>
            </a:r>
            <a:endParaRPr lang="en-US" sz="1400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9200" y="3124200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+mn-lt"/>
              </a:rPr>
              <a:t>NIEM</a:t>
            </a:r>
            <a:endParaRPr lang="en-US" sz="1400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48400" y="3121223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+mn-lt"/>
              </a:rPr>
              <a:t>NIEM</a:t>
            </a:r>
            <a:endParaRPr lang="en-US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="" xmlns:p14="http://schemas.microsoft.com/office/powerpoint/2010/main" val="3079101464"/>
              </p:ext>
            </p:extLst>
          </p:nvPr>
        </p:nvGraphicFramePr>
        <p:xfrm>
          <a:off x="838200" y="1524000"/>
          <a:ext cx="77724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ounded Rectangle 3"/>
          <p:cNvSpPr/>
          <p:nvPr/>
        </p:nvSpPr>
        <p:spPr>
          <a:xfrm>
            <a:off x="685800" y="2743200"/>
            <a:ext cx="8001000" cy="1295400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272901" y="3003699"/>
            <a:ext cx="838200" cy="685800"/>
          </a:xfrm>
          <a:prstGeom prst="star5">
            <a:avLst/>
          </a:prstGeom>
          <a:solidFill>
            <a:srgbClr val="F1AB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4747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First Approach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908248781"/>
              </p:ext>
            </p:extLst>
          </p:nvPr>
        </p:nvGraphicFramePr>
        <p:xfrm>
          <a:off x="431800" y="1666875"/>
          <a:ext cx="8483600" cy="4733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6096000" y="1581089"/>
            <a:ext cx="2667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+mn-lt"/>
              </a:rPr>
              <a:t>3. Build</a:t>
            </a: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685800" y="1581090"/>
            <a:ext cx="2514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+mn-lt"/>
              </a:rPr>
              <a:t>1.Envision</a:t>
            </a:r>
            <a:endParaRPr lang="en-US" sz="2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TextBox 13"/>
          <p:cNvSpPr txBox="1">
            <a:spLocks noChangeArrowheads="1"/>
          </p:cNvSpPr>
          <p:nvPr/>
        </p:nvSpPr>
        <p:spPr bwMode="auto">
          <a:xfrm>
            <a:off x="3581400" y="1581089"/>
            <a:ext cx="2286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+mn-lt"/>
              </a:rPr>
              <a:t>2. Architect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IDEx</a:t>
            </a:r>
            <a:r>
              <a:rPr lang="en-US" dirty="0" smtClean="0"/>
              <a:t> Vision and Mission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31800" y="1676400"/>
          <a:ext cx="84836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y 2011 JPS Meeti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n Introduction to Crow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n Introduction to Crow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n Introduction to Crow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 Introduction to Crow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 Introduction to Crow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 Introduction to Crow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 Introduction to Crow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 Introduction to Crow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Description0 xmlns="a608f6cb-5bf6-4c88-8864-e2aa2e0b2b6e">Branded Crowe landscape template for PowerPoint</Description0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927FCF1FF0B9458822775F773B7FDF" ma:contentTypeVersion="1" ma:contentTypeDescription="Create a new document." ma:contentTypeScope="" ma:versionID="4135cd10692fe5f5d98d9eb47943b1a5">
  <xsd:schema xmlns:xsd="http://www.w3.org/2001/XMLSchema" xmlns:p="http://schemas.microsoft.com/office/2006/metadata/properties" xmlns:ns2="a608f6cb-5bf6-4c88-8864-e2aa2e0b2b6e" targetNamespace="http://schemas.microsoft.com/office/2006/metadata/properties" ma:root="true" ma:fieldsID="0f9c5587045c0bbe5d9bd6d2af03aba0" ns2:_="">
    <xsd:import namespace="a608f6cb-5bf6-4c88-8864-e2aa2e0b2b6e"/>
    <xsd:element name="properties">
      <xsd:complexType>
        <xsd:sequence>
          <xsd:element name="documentManagement">
            <xsd:complexType>
              <xsd:all>
                <xsd:element ref="ns2:Description0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a608f6cb-5bf6-4c88-8864-e2aa2e0b2b6e" elementFormDefault="qualified">
    <xsd:import namespace="http://schemas.microsoft.com/office/2006/documentManagement/types"/>
    <xsd:element name="Description0" ma:index="8" nillable="true" ma:displayName="Description" ma:internalName="Description0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0DFD3DB9-71BB-4163-B916-A0752160CF68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a608f6cb-5bf6-4c88-8864-e2aa2e0b2b6e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0ED3DD09-D041-4E12-BF48-1F16C98C16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836831-0A89-4206-B454-B80AF6D901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08f6cb-5bf6-4c88-8864-e2aa2e0b2b6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May 2011 JPS Meeting</Template>
  <TotalTime>3890</TotalTime>
  <Words>979</Words>
  <Application>Microsoft Office PowerPoint</Application>
  <PresentationFormat>On-screen Show (4:3)</PresentationFormat>
  <Paragraphs>179</Paragraphs>
  <Slides>25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May 2011 JPS Meeting</vt:lpstr>
      <vt:lpstr> Business First Approach to Information Sharing:  Lessons Learned from the Creation of Indiana’s Strategy &amp; Solution    Overview to NAJIS October 11, 2012</vt:lpstr>
      <vt:lpstr>Topics</vt:lpstr>
      <vt:lpstr>Current State: Silos</vt:lpstr>
      <vt:lpstr>Key Business Drivers</vt:lpstr>
      <vt:lpstr>Agency Collaboration from Day One</vt:lpstr>
      <vt:lpstr>High-Level Solution: Proof-of-Concept</vt:lpstr>
      <vt:lpstr>Topics</vt:lpstr>
      <vt:lpstr>Business First Approach</vt:lpstr>
      <vt:lpstr>IDEx Vision and Mission</vt:lpstr>
      <vt:lpstr>Agency Current Environment Assessment</vt:lpstr>
      <vt:lpstr>Statewide System Map</vt:lpstr>
      <vt:lpstr>Agency Gaps/Needs</vt:lpstr>
      <vt:lpstr>Statewide Gaps/Needs</vt:lpstr>
      <vt:lpstr>Prioritization: Heat Map</vt:lpstr>
      <vt:lpstr>Process Modeling</vt:lpstr>
      <vt:lpstr>Primary Guiding Documents</vt:lpstr>
      <vt:lpstr>IDEx Privacy Policy</vt:lpstr>
      <vt:lpstr>Topics</vt:lpstr>
      <vt:lpstr>The Importance of a Demonstrable ROI</vt:lpstr>
      <vt:lpstr>Return on Investment – Approach</vt:lpstr>
      <vt:lpstr>Approach: Estimated Cost Savings (Current vs. Future)</vt:lpstr>
      <vt:lpstr>Approach: Estimated Cost Avoidance (Current vs. Future)</vt:lpstr>
      <vt:lpstr>Findings</vt:lpstr>
      <vt:lpstr>Topics</vt:lpstr>
      <vt:lpstr>  </vt:lpstr>
    </vt:vector>
  </TitlesOfParts>
  <Company>Crowe Horwath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Heitger, Susannah</dc:creator>
  <cp:lastModifiedBy>NMV643</cp:lastModifiedBy>
  <cp:revision>178</cp:revision>
  <dcterms:created xsi:type="dcterms:W3CDTF">2011-05-26T14:10:15Z</dcterms:created>
  <dcterms:modified xsi:type="dcterms:W3CDTF">2012-10-05T15:09:54Z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PSDescription">
    <vt:lpwstr/>
  </property>
  <property fmtid="{D5CDD505-2E9C-101B-9397-08002B2CF9AE}" pid="3" name="Owner">
    <vt:lpwstr>MSD</vt:lpwstr>
  </property>
  <property fmtid="{D5CDD505-2E9C-101B-9397-08002B2CF9AE}" pid="4" name="Status">
    <vt:lpwstr>Final</vt:lpwstr>
  </property>
  <property fmtid="{D5CDD505-2E9C-101B-9397-08002B2CF9AE}" pid="5" name="TemplateUrl">
    <vt:lpwstr/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Order">
    <vt:lpwstr>2300.00000000000</vt:lpwstr>
  </property>
  <property fmtid="{D5CDD505-2E9C-101B-9397-08002B2CF9AE}" pid="9" name="Description0">
    <vt:lpwstr>Branded Crowe portrait template for PowerPoint</vt:lpwstr>
  </property>
  <property fmtid="{D5CDD505-2E9C-101B-9397-08002B2CF9AE}" pid="10" name="NXTAG2">
    <vt:lpwstr>000800ee37000000000001023720</vt:lpwstr>
  </property>
  <property fmtid="{D5CDD505-2E9C-101B-9397-08002B2CF9AE}" pid="11" name="_NewReviewCycle">
    <vt:lpwstr/>
  </property>
  <property fmtid="{D5CDD505-2E9C-101B-9397-08002B2CF9AE}" pid="12" name="ContentTypeId">
    <vt:lpwstr>0x010100F9927FCF1FF0B9458822775F773B7FDF</vt:lpwstr>
  </property>
</Properties>
</file>